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927c3542b054f2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2d73ae2cf4d4ae3"/>
  </p:sldMasterIdLst>
  <p:sldIdLst>
    <p:sldId xmlns:r="http://schemas.openxmlformats.org/officeDocument/2006/relationships" id="256" r:id="R0b07f484d62d4a4a"/>
    <p:sldId xmlns:r="http://schemas.openxmlformats.org/officeDocument/2006/relationships" id="257" r:id="R8d9ebce59a3a456f"/>
    <p:sldId xmlns:r="http://schemas.openxmlformats.org/officeDocument/2006/relationships" id="258" r:id="Re20881d7db6b4e9f"/>
    <p:sldId xmlns:r="http://schemas.openxmlformats.org/officeDocument/2006/relationships" id="259" r:id="R71030433c42e4b3e"/>
    <p:sldId xmlns:r="http://schemas.openxmlformats.org/officeDocument/2006/relationships" id="260" r:id="R9da8724aa5434821"/>
    <p:sldId xmlns:r="http://schemas.openxmlformats.org/officeDocument/2006/relationships" id="261" r:id="R885510622bed4303"/>
    <p:sldId xmlns:r="http://schemas.openxmlformats.org/officeDocument/2006/relationships" id="262" r:id="Re395994800d8441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d73ae2cf4d4ae3" /><Relationship Type="http://schemas.openxmlformats.org/officeDocument/2006/relationships/slide" Target="/ppt/slides/slide1.xml" Id="R0b07f484d62d4a4a" /><Relationship Type="http://schemas.openxmlformats.org/officeDocument/2006/relationships/slide" Target="/ppt/slides/slide2.xml" Id="R8d9ebce59a3a456f" /><Relationship Type="http://schemas.openxmlformats.org/officeDocument/2006/relationships/slide" Target="/ppt/slides/slide3.xml" Id="Re20881d7db6b4e9f" /><Relationship Type="http://schemas.openxmlformats.org/officeDocument/2006/relationships/slide" Target="/ppt/slides/slide4.xml" Id="R71030433c42e4b3e" /><Relationship Type="http://schemas.openxmlformats.org/officeDocument/2006/relationships/slide" Target="/ppt/slides/slide5.xml" Id="R9da8724aa5434821" /><Relationship Type="http://schemas.openxmlformats.org/officeDocument/2006/relationships/slide" Target="/ppt/slides/slide6.xml" Id="R885510622bed4303" /><Relationship Type="http://schemas.openxmlformats.org/officeDocument/2006/relationships/slide" Target="/ppt/slides/slide7.xml" Id="Re395994800d8441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d78dad5e4d4d1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6a6604351f49c9" /><Relationship Type="http://schemas.openxmlformats.org/officeDocument/2006/relationships/theme" Target="/ppt/slideMasters/theme/theme1.xml" Id="R358beb7917404ee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06a6604351f49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525259ff16439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d31e7c65c3461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ed2a9fe9664c8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e9095a77db442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722b02d12d4b3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40f8e32cc34c8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3470932e43470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ALLBYGG FLORØ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ALLBYGG FLORØ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ALLBYGG FLORØ AS ble etablert [år] og holder til i Florø.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ALLBYGG FLORØ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ALLBYGG FLORØ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ALLBYGG FLORØ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37 071 354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−3 430 199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−1 964 998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111 084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13 561 997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ALLBYGG FLORØ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ALLBYGG FLORØ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ALLBYGG FLORØ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Hamregata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6900 Florø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 74 20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Ludvik@allbygg.no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www.allbygg.no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979 953 852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ALLBYGG FLORØ AS</a:t>
            </a:r>
          </a:p>
        </p:txBody>
      </p:sp>
    </p:spTree>
  </p:cSld>
  <p:clrMapOvr>
    <a:masterClrMapping xmlns:a="http://schemas.openxmlformats.org/drawingml/2006/main"/>
  </p:clrMapOvr>
</p:sld>
</file>