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f7bd8cf53440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020a668cb54f49"/>
  </p:sldMasterIdLst>
  <p:sldIdLst>
    <p:sldId xmlns:r="http://schemas.openxmlformats.org/officeDocument/2006/relationships" id="256" r:id="R412ccaec21f544f7"/>
    <p:sldId xmlns:r="http://schemas.openxmlformats.org/officeDocument/2006/relationships" id="257" r:id="R640b6cf7e7ed4394"/>
    <p:sldId xmlns:r="http://schemas.openxmlformats.org/officeDocument/2006/relationships" id="258" r:id="R2ed8da4280ac4366"/>
    <p:sldId xmlns:r="http://schemas.openxmlformats.org/officeDocument/2006/relationships" id="259" r:id="R74edb90c51cc401d"/>
    <p:sldId xmlns:r="http://schemas.openxmlformats.org/officeDocument/2006/relationships" id="260" r:id="R6347a2d215e94ffb"/>
    <p:sldId xmlns:r="http://schemas.openxmlformats.org/officeDocument/2006/relationships" id="261" r:id="R00dd39a3691d49a8"/>
    <p:sldId xmlns:r="http://schemas.openxmlformats.org/officeDocument/2006/relationships" id="262" r:id="R61f1627658d542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20a668cb54f49" /><Relationship Type="http://schemas.openxmlformats.org/officeDocument/2006/relationships/slide" Target="/ppt/slides/slide1.xml" Id="R412ccaec21f544f7" /><Relationship Type="http://schemas.openxmlformats.org/officeDocument/2006/relationships/slide" Target="/ppt/slides/slide2.xml" Id="R640b6cf7e7ed4394" /><Relationship Type="http://schemas.openxmlformats.org/officeDocument/2006/relationships/slide" Target="/ppt/slides/slide3.xml" Id="R2ed8da4280ac4366" /><Relationship Type="http://schemas.openxmlformats.org/officeDocument/2006/relationships/slide" Target="/ppt/slides/slide4.xml" Id="R74edb90c51cc401d" /><Relationship Type="http://schemas.openxmlformats.org/officeDocument/2006/relationships/slide" Target="/ppt/slides/slide5.xml" Id="R6347a2d215e94ffb" /><Relationship Type="http://schemas.openxmlformats.org/officeDocument/2006/relationships/slide" Target="/ppt/slides/slide6.xml" Id="R00dd39a3691d49a8" /><Relationship Type="http://schemas.openxmlformats.org/officeDocument/2006/relationships/slide" Target="/ppt/slides/slide7.xml" Id="R61f1627658d542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3477d36ff40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62d6daca14975" /><Relationship Type="http://schemas.openxmlformats.org/officeDocument/2006/relationships/theme" Target="/ppt/slideMasters/theme/theme1.xml" Id="R48c5fe416ce542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c62d6daca149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8ecdbf2f74f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5c919c7864c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7d93b2d5d46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ddd40806543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7a3cbfc6446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d6e1d9a344e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43c7e03f24b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 HOTEL FEVIK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HOTEL FEVIK AS ble etablert [år] og holder til i Fevik.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59 625 256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3 200 455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2 876 046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1 551 434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13 462 278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Hausland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4870 Fevik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979 938 411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