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f1b893f1f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c76c004094d91"/>
  </p:sldMasterIdLst>
  <p:sldIdLst>
    <p:sldId xmlns:r="http://schemas.openxmlformats.org/officeDocument/2006/relationships" id="256" r:id="Rd54e71d73f734fde"/>
    <p:sldId xmlns:r="http://schemas.openxmlformats.org/officeDocument/2006/relationships" id="257" r:id="R2b8a7ec49b2045d0"/>
    <p:sldId xmlns:r="http://schemas.openxmlformats.org/officeDocument/2006/relationships" id="258" r:id="R1934ce396d1d4f55"/>
    <p:sldId xmlns:r="http://schemas.openxmlformats.org/officeDocument/2006/relationships" id="259" r:id="Ra4fa8c6a1b094db1"/>
    <p:sldId xmlns:r="http://schemas.openxmlformats.org/officeDocument/2006/relationships" id="260" r:id="R29da0301c4314d97"/>
    <p:sldId xmlns:r="http://schemas.openxmlformats.org/officeDocument/2006/relationships" id="261" r:id="R13c24b09a852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c76c004094d91" /><Relationship Type="http://schemas.openxmlformats.org/officeDocument/2006/relationships/slide" Target="/ppt/slides/slide1.xml" Id="Rd54e71d73f734fde" /><Relationship Type="http://schemas.openxmlformats.org/officeDocument/2006/relationships/slide" Target="/ppt/slides/slide2.xml" Id="R2b8a7ec49b2045d0" /><Relationship Type="http://schemas.openxmlformats.org/officeDocument/2006/relationships/slide" Target="/ppt/slides/slide3.xml" Id="R1934ce396d1d4f55" /><Relationship Type="http://schemas.openxmlformats.org/officeDocument/2006/relationships/slide" Target="/ppt/slides/slide4.xml" Id="Ra4fa8c6a1b094db1" /><Relationship Type="http://schemas.openxmlformats.org/officeDocument/2006/relationships/slide" Target="/ppt/slides/slide5.xml" Id="R29da0301c4314d97" /><Relationship Type="http://schemas.openxmlformats.org/officeDocument/2006/relationships/slide" Target="/ppt/slides/slide6.xml" Id="R13c24b09a852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ed11d0428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358b233b4506" /><Relationship Type="http://schemas.openxmlformats.org/officeDocument/2006/relationships/theme" Target="/ppt/slideMasters/theme/theme1.xml" Id="Rc2ec17a129c5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f358b233b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70180abe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20e7cb9ff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fd0fffdb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fb64c1d8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052e9a079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a5e2a96f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