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fd494e72e949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9e2ef53c23413d"/>
  </p:sldMasterIdLst>
  <p:sldIdLst>
    <p:sldId xmlns:r="http://schemas.openxmlformats.org/officeDocument/2006/relationships" id="256" r:id="R69be2d5ad16f43cf"/>
    <p:sldId xmlns:r="http://schemas.openxmlformats.org/officeDocument/2006/relationships" id="257" r:id="Rc50f9943641f40ab"/>
    <p:sldId xmlns:r="http://schemas.openxmlformats.org/officeDocument/2006/relationships" id="258" r:id="Reeade1c1b4ca4281"/>
    <p:sldId xmlns:r="http://schemas.openxmlformats.org/officeDocument/2006/relationships" id="259" r:id="R6124472434624238"/>
    <p:sldId xmlns:r="http://schemas.openxmlformats.org/officeDocument/2006/relationships" id="260" r:id="R6a2132d1097040f1"/>
    <p:sldId xmlns:r="http://schemas.openxmlformats.org/officeDocument/2006/relationships" id="261" r:id="R497a293b4cbd46b3"/>
    <p:sldId xmlns:r="http://schemas.openxmlformats.org/officeDocument/2006/relationships" id="262" r:id="Re0019463a3a54a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9e2ef53c23413d" /><Relationship Type="http://schemas.openxmlformats.org/officeDocument/2006/relationships/slide" Target="/ppt/slides/slide1.xml" Id="R69be2d5ad16f43cf" /><Relationship Type="http://schemas.openxmlformats.org/officeDocument/2006/relationships/slide" Target="/ppt/slides/slide2.xml" Id="Rc50f9943641f40ab" /><Relationship Type="http://schemas.openxmlformats.org/officeDocument/2006/relationships/slide" Target="/ppt/slides/slide3.xml" Id="Reeade1c1b4ca4281" /><Relationship Type="http://schemas.openxmlformats.org/officeDocument/2006/relationships/slide" Target="/ppt/slides/slide4.xml" Id="R6124472434624238" /><Relationship Type="http://schemas.openxmlformats.org/officeDocument/2006/relationships/slide" Target="/ppt/slides/slide5.xml" Id="R6a2132d1097040f1" /><Relationship Type="http://schemas.openxmlformats.org/officeDocument/2006/relationships/slide" Target="/ppt/slides/slide6.xml" Id="R497a293b4cbd46b3" /><Relationship Type="http://schemas.openxmlformats.org/officeDocument/2006/relationships/slide" Target="/ppt/slides/slide7.xml" Id="Re0019463a3a54a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056599cb3642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0025b2ffd444f9" /><Relationship Type="http://schemas.openxmlformats.org/officeDocument/2006/relationships/theme" Target="/ppt/slideMasters/theme/theme1.xml" Id="R827604ebca814d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0025b2ffd444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db1b288ac84e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c9967433342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08c154fcbb48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af107f718f44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41e2c6d67442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2c9665d51a48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be42b2a7144d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ROGNSTAD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ROGNSTAD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ROGNSTAD VVS AS ble etablert [år] og holder til i Hurdal.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ROGNSTAD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ROGNSTAD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ROGNSTAD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48 563 042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5 812 232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4 331 825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1 711 842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23 609 153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ROGNSTAD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ROGNSTAD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ROGNSTAD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Kvennstuvegen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2090 Hurdal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98 78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979 938 217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ROGNSTAD VVS AS</a:t>
            </a:r>
          </a:p>
        </p:txBody>
      </p:sp>
    </p:spTree>
  </p:cSld>
  <p:clrMapOvr>
    <a:masterClrMapping xmlns:a="http://schemas.openxmlformats.org/drawingml/2006/main"/>
  </p:clrMapOvr>
</p:sld>
</file>