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4f08979e7040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1c9f91cd1f4fc1"/>
  </p:sldMasterIdLst>
  <p:sldIdLst>
    <p:sldId xmlns:r="http://schemas.openxmlformats.org/officeDocument/2006/relationships" id="256" r:id="Re8c98d2ff1f3439c"/>
    <p:sldId xmlns:r="http://schemas.openxmlformats.org/officeDocument/2006/relationships" id="257" r:id="R24487930213c4066"/>
    <p:sldId xmlns:r="http://schemas.openxmlformats.org/officeDocument/2006/relationships" id="258" r:id="Rcd2f6ff0240e409f"/>
    <p:sldId xmlns:r="http://schemas.openxmlformats.org/officeDocument/2006/relationships" id="259" r:id="R8a3261f0a4e24409"/>
    <p:sldId xmlns:r="http://schemas.openxmlformats.org/officeDocument/2006/relationships" id="260" r:id="Rcbd9a94a487643a3"/>
    <p:sldId xmlns:r="http://schemas.openxmlformats.org/officeDocument/2006/relationships" id="261" r:id="R4ae9de90140b4a65"/>
    <p:sldId xmlns:r="http://schemas.openxmlformats.org/officeDocument/2006/relationships" id="262" r:id="Rf064998ac50a4a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1c9f91cd1f4fc1" /><Relationship Type="http://schemas.openxmlformats.org/officeDocument/2006/relationships/slide" Target="/ppt/slides/slide1.xml" Id="Re8c98d2ff1f3439c" /><Relationship Type="http://schemas.openxmlformats.org/officeDocument/2006/relationships/slide" Target="/ppt/slides/slide2.xml" Id="R24487930213c4066" /><Relationship Type="http://schemas.openxmlformats.org/officeDocument/2006/relationships/slide" Target="/ppt/slides/slide3.xml" Id="Rcd2f6ff0240e409f" /><Relationship Type="http://schemas.openxmlformats.org/officeDocument/2006/relationships/slide" Target="/ppt/slides/slide4.xml" Id="R8a3261f0a4e24409" /><Relationship Type="http://schemas.openxmlformats.org/officeDocument/2006/relationships/slide" Target="/ppt/slides/slide5.xml" Id="Rcbd9a94a487643a3" /><Relationship Type="http://schemas.openxmlformats.org/officeDocument/2006/relationships/slide" Target="/ppt/slides/slide6.xml" Id="R4ae9de90140b4a65" /><Relationship Type="http://schemas.openxmlformats.org/officeDocument/2006/relationships/slide" Target="/ppt/slides/slide7.xml" Id="Rf064998ac50a4a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48dbe58af54c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890e9a8ba54f17" /><Relationship Type="http://schemas.openxmlformats.org/officeDocument/2006/relationships/theme" Target="/ppt/slideMasters/theme/theme1.xml" Id="R0021dad961e140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890e9a8ba54f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4190f429a442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fdea3035654e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9dfd01ac4a47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0d28afb2274e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939563322245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49e3da772f42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9b9f0276c044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HORVNESVEIEN 70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HORVNESVEIEN 70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HORVNESVEIEN 70 AS ble etablert [år] og holder til i Sandnessjøen.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HORVNESVEIEN 70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HORVNESVEIEN 70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HORVNESVEIEN 70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−7 131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−91 461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974 335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HORVNESVEIEN 70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VILJE2M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BUGGE CARL ULRIK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BUGGE METTE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BUGGE PÅL FREDRIK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HORVNESVEIEN 70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Ibsens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8800 Sandnessjøen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cubugge@online.no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979 932 839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HORVNESVEIEN 70 AS</a:t>
            </a:r>
          </a:p>
        </p:txBody>
      </p:sp>
    </p:spTree>
  </p:cSld>
  <p:clrMapOvr>
    <a:masterClrMapping xmlns:a="http://schemas.openxmlformats.org/drawingml/2006/main"/>
  </p:clrMapOvr>
</p:sld>
</file>