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cb88af7de941f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587ae135bd044ef"/>
  </p:sldMasterIdLst>
  <p:sldIdLst>
    <p:sldId xmlns:r="http://schemas.openxmlformats.org/officeDocument/2006/relationships" id="256" r:id="R08f358559eae4a72"/>
    <p:sldId xmlns:r="http://schemas.openxmlformats.org/officeDocument/2006/relationships" id="257" r:id="Rc92b1b0ef38341e0"/>
    <p:sldId xmlns:r="http://schemas.openxmlformats.org/officeDocument/2006/relationships" id="258" r:id="R58dc898141444b3c"/>
    <p:sldId xmlns:r="http://schemas.openxmlformats.org/officeDocument/2006/relationships" id="259" r:id="Rfa142fa7328746ce"/>
    <p:sldId xmlns:r="http://schemas.openxmlformats.org/officeDocument/2006/relationships" id="260" r:id="R46c7c4ca11ea4fb2"/>
    <p:sldId xmlns:r="http://schemas.openxmlformats.org/officeDocument/2006/relationships" id="261" r:id="Rc70349e33c1a4d4d"/>
    <p:sldId xmlns:r="http://schemas.openxmlformats.org/officeDocument/2006/relationships" id="262" r:id="R0af7790949d54c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87ae135bd044ef" /><Relationship Type="http://schemas.openxmlformats.org/officeDocument/2006/relationships/slide" Target="/ppt/slides/slide1.xml" Id="R08f358559eae4a72" /><Relationship Type="http://schemas.openxmlformats.org/officeDocument/2006/relationships/slide" Target="/ppt/slides/slide2.xml" Id="Rc92b1b0ef38341e0" /><Relationship Type="http://schemas.openxmlformats.org/officeDocument/2006/relationships/slide" Target="/ppt/slides/slide3.xml" Id="R58dc898141444b3c" /><Relationship Type="http://schemas.openxmlformats.org/officeDocument/2006/relationships/slide" Target="/ppt/slides/slide4.xml" Id="Rfa142fa7328746ce" /><Relationship Type="http://schemas.openxmlformats.org/officeDocument/2006/relationships/slide" Target="/ppt/slides/slide5.xml" Id="R46c7c4ca11ea4fb2" /><Relationship Type="http://schemas.openxmlformats.org/officeDocument/2006/relationships/slide" Target="/ppt/slides/slide6.xml" Id="Rc70349e33c1a4d4d" /><Relationship Type="http://schemas.openxmlformats.org/officeDocument/2006/relationships/slide" Target="/ppt/slides/slide7.xml" Id="R0af7790949d54c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ac624524864d4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0a6a8b81f74b3c" /><Relationship Type="http://schemas.openxmlformats.org/officeDocument/2006/relationships/theme" Target="/ppt/slideMasters/theme/theme1.xml" Id="R81f653b4f41a40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0a6a8b81f74b3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3a2d30ccf348f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b69aa1df7746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22d93928de41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fd807beeab46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5d08f843404d4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2cdc9a6d76461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741e2bf266416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HERMES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HERMES AS ble etablert [år] og holder til i Brønnøysund.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422 538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−353 272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67 230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42 566 726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49 845 740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NORHAV HOLDING AS  –  93,1 %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JOHANSEN  –  6,9 %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Trælvikveien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8906 Brønnøysund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zzeemm@online.no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979 929 609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HERMES AS</a:t>
            </a:r>
          </a:p>
        </p:txBody>
      </p:sp>
    </p:spTree>
  </p:cSld>
  <p:clrMapOvr>
    <a:masterClrMapping xmlns:a="http://schemas.openxmlformats.org/drawingml/2006/main"/>
  </p:clrMapOvr>
</p:sld>
</file>