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8f1e36d6c14c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e7e007bfb5b47df"/>
  </p:sldMasterIdLst>
  <p:sldIdLst>
    <p:sldId xmlns:r="http://schemas.openxmlformats.org/officeDocument/2006/relationships" id="256" r:id="R2f3b544797514d9a"/>
    <p:sldId xmlns:r="http://schemas.openxmlformats.org/officeDocument/2006/relationships" id="257" r:id="R5e4759cc052f4dd4"/>
    <p:sldId xmlns:r="http://schemas.openxmlformats.org/officeDocument/2006/relationships" id="258" r:id="Rc6bffa8eb5854978"/>
    <p:sldId xmlns:r="http://schemas.openxmlformats.org/officeDocument/2006/relationships" id="259" r:id="Re69cd3f8d97a4414"/>
    <p:sldId xmlns:r="http://schemas.openxmlformats.org/officeDocument/2006/relationships" id="260" r:id="R68964f35140c4aa3"/>
    <p:sldId xmlns:r="http://schemas.openxmlformats.org/officeDocument/2006/relationships" id="261" r:id="Re14307208fae4964"/>
    <p:sldId xmlns:r="http://schemas.openxmlformats.org/officeDocument/2006/relationships" id="262" r:id="Rfe3e5f4882ab43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7e007bfb5b47df" /><Relationship Type="http://schemas.openxmlformats.org/officeDocument/2006/relationships/slide" Target="/ppt/slides/slide1.xml" Id="R2f3b544797514d9a" /><Relationship Type="http://schemas.openxmlformats.org/officeDocument/2006/relationships/slide" Target="/ppt/slides/slide2.xml" Id="R5e4759cc052f4dd4" /><Relationship Type="http://schemas.openxmlformats.org/officeDocument/2006/relationships/slide" Target="/ppt/slides/slide3.xml" Id="Rc6bffa8eb5854978" /><Relationship Type="http://schemas.openxmlformats.org/officeDocument/2006/relationships/slide" Target="/ppt/slides/slide4.xml" Id="Re69cd3f8d97a4414" /><Relationship Type="http://schemas.openxmlformats.org/officeDocument/2006/relationships/slide" Target="/ppt/slides/slide5.xml" Id="R68964f35140c4aa3" /><Relationship Type="http://schemas.openxmlformats.org/officeDocument/2006/relationships/slide" Target="/ppt/slides/slide6.xml" Id="Re14307208fae4964" /><Relationship Type="http://schemas.openxmlformats.org/officeDocument/2006/relationships/slide" Target="/ppt/slides/slide7.xml" Id="Rfe3e5f4882ab43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3bcf060acf44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7c80f04b6a40a8" /><Relationship Type="http://schemas.openxmlformats.org/officeDocument/2006/relationships/theme" Target="/ppt/slideMasters/theme/theme1.xml" Id="R425f130bcca544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7c80f04b6a40a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fb200afac54d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367c7aa1a4b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c6a42f7754a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0c1e016f404c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2d9c068884e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897a676a5e40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377299355643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ATACAMA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ATACAMA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1 465 658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13 028 157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13 029 501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HAAVIK TJELTA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RUNE HAAVIK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LILLIAN HAAVIK TJELTA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JOHANNE HAAVIK TJELTA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Soltunveien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56 65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979 928 459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ATACAMA AS</a:t>
            </a:r>
          </a:p>
        </p:txBody>
      </p:sp>
    </p:spTree>
  </p:cSld>
  <p:clrMapOvr>
    <a:masterClrMapping xmlns:a="http://schemas.openxmlformats.org/drawingml/2006/main"/>
  </p:clrMapOvr>
</p:sld>
</file>