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1bcfecac6846a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897572fa8140b4"/>
  </p:sldMasterIdLst>
  <p:sldIdLst>
    <p:sldId xmlns:r="http://schemas.openxmlformats.org/officeDocument/2006/relationships" id="256" r:id="R9f19f1560e8b4e89"/>
    <p:sldId xmlns:r="http://schemas.openxmlformats.org/officeDocument/2006/relationships" id="257" r:id="R96928525f8334e78"/>
    <p:sldId xmlns:r="http://schemas.openxmlformats.org/officeDocument/2006/relationships" id="258" r:id="Rd0c5c3a88b72429a"/>
    <p:sldId xmlns:r="http://schemas.openxmlformats.org/officeDocument/2006/relationships" id="259" r:id="Rcba47bc6aee745cb"/>
    <p:sldId xmlns:r="http://schemas.openxmlformats.org/officeDocument/2006/relationships" id="260" r:id="Rf8e99e5c70b64a40"/>
    <p:sldId xmlns:r="http://schemas.openxmlformats.org/officeDocument/2006/relationships" id="261" r:id="R26abf76a5aa94b4a"/>
    <p:sldId xmlns:r="http://schemas.openxmlformats.org/officeDocument/2006/relationships" id="262" r:id="R7786b6af32cf40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897572fa8140b4" /><Relationship Type="http://schemas.openxmlformats.org/officeDocument/2006/relationships/slide" Target="/ppt/slides/slide1.xml" Id="R9f19f1560e8b4e89" /><Relationship Type="http://schemas.openxmlformats.org/officeDocument/2006/relationships/slide" Target="/ppt/slides/slide2.xml" Id="R96928525f8334e78" /><Relationship Type="http://schemas.openxmlformats.org/officeDocument/2006/relationships/slide" Target="/ppt/slides/slide3.xml" Id="Rd0c5c3a88b72429a" /><Relationship Type="http://schemas.openxmlformats.org/officeDocument/2006/relationships/slide" Target="/ppt/slides/slide4.xml" Id="Rcba47bc6aee745cb" /><Relationship Type="http://schemas.openxmlformats.org/officeDocument/2006/relationships/slide" Target="/ppt/slides/slide5.xml" Id="Rf8e99e5c70b64a40" /><Relationship Type="http://schemas.openxmlformats.org/officeDocument/2006/relationships/slide" Target="/ppt/slides/slide6.xml" Id="R26abf76a5aa94b4a" /><Relationship Type="http://schemas.openxmlformats.org/officeDocument/2006/relationships/slide" Target="/ppt/slides/slide7.xml" Id="R7786b6af32cf40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619c563e094a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51e8cac3554a64" /><Relationship Type="http://schemas.openxmlformats.org/officeDocument/2006/relationships/theme" Target="/ppt/slideMasters/theme/theme1.xml" Id="R2a53e7acd89147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51e8cac3554a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5928df72f546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a5fb543cbf44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c57ecba6044c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87e40cd3ac4a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fb74661b8a400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5332534e5d44e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990b66c17342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VALLDAL GRØNT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VALLDAL GRØNT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VALLDAL GRØNT AS ble etablert [år] og holder til i Valldal.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VALLDAL GRØNT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VALLDAL GRØNT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VALLDAL GRØNT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16 232 846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−107 037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−630 774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−261 980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7 182 882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VALLDAL GRØNT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MYKLEBUST HÅKON  –  18,9 %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FUGLEM JAN OLE  –  10,1 %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JANGAARD AS  –  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SANDNES ARNE ØYVIND  –  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URI RAYMOND  –  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3,9 %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VALLDAL GRØNT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6210 Valldal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979 923 813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VALLDAL GRØNT AS</a:t>
            </a:r>
          </a:p>
        </p:txBody>
      </p:sp>
    </p:spTree>
  </p:cSld>
  <p:clrMapOvr>
    <a:masterClrMapping xmlns:a="http://schemas.openxmlformats.org/drawingml/2006/main"/>
  </p:clrMapOvr>
</p:sld>
</file>