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ac3944bde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17f37449447a8"/>
  </p:sldMasterIdLst>
  <p:sldIdLst>
    <p:sldId xmlns:r="http://schemas.openxmlformats.org/officeDocument/2006/relationships" id="256" r:id="R45f6098e89ce4939"/>
    <p:sldId xmlns:r="http://schemas.openxmlformats.org/officeDocument/2006/relationships" id="257" r:id="R77d06dbf4e534380"/>
    <p:sldId xmlns:r="http://schemas.openxmlformats.org/officeDocument/2006/relationships" id="258" r:id="R58bbb1b376324e76"/>
    <p:sldId xmlns:r="http://schemas.openxmlformats.org/officeDocument/2006/relationships" id="259" r:id="R10f3522ab0c04692"/>
    <p:sldId xmlns:r="http://schemas.openxmlformats.org/officeDocument/2006/relationships" id="260" r:id="R7c12cf90e1254c23"/>
    <p:sldId xmlns:r="http://schemas.openxmlformats.org/officeDocument/2006/relationships" id="261" r:id="R52076bac27824c4c"/>
    <p:sldId xmlns:r="http://schemas.openxmlformats.org/officeDocument/2006/relationships" id="262" r:id="R42950115648a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17f37449447a8" /><Relationship Type="http://schemas.openxmlformats.org/officeDocument/2006/relationships/slide" Target="/ppt/slides/slide1.xml" Id="R45f6098e89ce4939" /><Relationship Type="http://schemas.openxmlformats.org/officeDocument/2006/relationships/slide" Target="/ppt/slides/slide2.xml" Id="R77d06dbf4e534380" /><Relationship Type="http://schemas.openxmlformats.org/officeDocument/2006/relationships/slide" Target="/ppt/slides/slide3.xml" Id="R58bbb1b376324e76" /><Relationship Type="http://schemas.openxmlformats.org/officeDocument/2006/relationships/slide" Target="/ppt/slides/slide4.xml" Id="R10f3522ab0c04692" /><Relationship Type="http://schemas.openxmlformats.org/officeDocument/2006/relationships/slide" Target="/ppt/slides/slide5.xml" Id="R7c12cf90e1254c23" /><Relationship Type="http://schemas.openxmlformats.org/officeDocument/2006/relationships/slide" Target="/ppt/slides/slide6.xml" Id="R52076bac27824c4c" /><Relationship Type="http://schemas.openxmlformats.org/officeDocument/2006/relationships/slide" Target="/ppt/slides/slide7.xml" Id="R42950115648a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255f58579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78146e07462d" /><Relationship Type="http://schemas.openxmlformats.org/officeDocument/2006/relationships/theme" Target="/ppt/slideMasters/theme/theme1.xml" Id="Rf20ba932b483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478146e07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ce672a25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2af6ea15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349b54b7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296fe2a3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ff1ac34c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9d3b760c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0a6fab21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DELSBEKK JOHN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