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eacf7b226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00ab68d30401d"/>
  </p:sldMasterIdLst>
  <p:sldIdLst>
    <p:sldId xmlns:r="http://schemas.openxmlformats.org/officeDocument/2006/relationships" id="256" r:id="R76e0a16ebca4427a"/>
    <p:sldId xmlns:r="http://schemas.openxmlformats.org/officeDocument/2006/relationships" id="257" r:id="R1937a1abaae84041"/>
    <p:sldId xmlns:r="http://schemas.openxmlformats.org/officeDocument/2006/relationships" id="258" r:id="Rf2853f3967dc4cbe"/>
    <p:sldId xmlns:r="http://schemas.openxmlformats.org/officeDocument/2006/relationships" id="259" r:id="Rab95361aafd64b5e"/>
    <p:sldId xmlns:r="http://schemas.openxmlformats.org/officeDocument/2006/relationships" id="260" r:id="R4ab17c0312594b2c"/>
    <p:sldId xmlns:r="http://schemas.openxmlformats.org/officeDocument/2006/relationships" id="261" r:id="Ra552f8b1e2d9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00ab68d30401d" /><Relationship Type="http://schemas.openxmlformats.org/officeDocument/2006/relationships/slide" Target="/ppt/slides/slide1.xml" Id="R76e0a16ebca4427a" /><Relationship Type="http://schemas.openxmlformats.org/officeDocument/2006/relationships/slide" Target="/ppt/slides/slide2.xml" Id="R1937a1abaae84041" /><Relationship Type="http://schemas.openxmlformats.org/officeDocument/2006/relationships/slide" Target="/ppt/slides/slide3.xml" Id="Rf2853f3967dc4cbe" /><Relationship Type="http://schemas.openxmlformats.org/officeDocument/2006/relationships/slide" Target="/ppt/slides/slide4.xml" Id="Rab95361aafd64b5e" /><Relationship Type="http://schemas.openxmlformats.org/officeDocument/2006/relationships/slide" Target="/ppt/slides/slide5.xml" Id="R4ab17c0312594b2c" /><Relationship Type="http://schemas.openxmlformats.org/officeDocument/2006/relationships/slide" Target="/ppt/slides/slide6.xml" Id="Ra552f8b1e2d9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6ebf49e22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a6514a144804" /><Relationship Type="http://schemas.openxmlformats.org/officeDocument/2006/relationships/theme" Target="/ppt/slideMasters/theme/theme1.xml" Id="R7a18b9df7892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4a6514a14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2e13a739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c8186e70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91ab9ae9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763c1fb0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e74e360f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f16b1a6d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