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0c7f525cf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9dbe0b77a412f"/>
  </p:sldMasterIdLst>
  <p:sldIdLst>
    <p:sldId xmlns:r="http://schemas.openxmlformats.org/officeDocument/2006/relationships" id="256" r:id="R9c90bcb0e13e48f2"/>
    <p:sldId xmlns:r="http://schemas.openxmlformats.org/officeDocument/2006/relationships" id="257" r:id="R484c94a40ea74587"/>
    <p:sldId xmlns:r="http://schemas.openxmlformats.org/officeDocument/2006/relationships" id="258" r:id="Rdc12d3c1586d42ea"/>
    <p:sldId xmlns:r="http://schemas.openxmlformats.org/officeDocument/2006/relationships" id="259" r:id="R44b08d5d000a416d"/>
    <p:sldId xmlns:r="http://schemas.openxmlformats.org/officeDocument/2006/relationships" id="260" r:id="R9aefdfd6e7d04951"/>
    <p:sldId xmlns:r="http://schemas.openxmlformats.org/officeDocument/2006/relationships" id="261" r:id="Rf3c49f047a0d4f65"/>
    <p:sldId xmlns:r="http://schemas.openxmlformats.org/officeDocument/2006/relationships" id="262" r:id="R4689ff07ac88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9dbe0b77a412f" /><Relationship Type="http://schemas.openxmlformats.org/officeDocument/2006/relationships/slide" Target="/ppt/slides/slide1.xml" Id="R9c90bcb0e13e48f2" /><Relationship Type="http://schemas.openxmlformats.org/officeDocument/2006/relationships/slide" Target="/ppt/slides/slide2.xml" Id="R484c94a40ea74587" /><Relationship Type="http://schemas.openxmlformats.org/officeDocument/2006/relationships/slide" Target="/ppt/slides/slide3.xml" Id="Rdc12d3c1586d42ea" /><Relationship Type="http://schemas.openxmlformats.org/officeDocument/2006/relationships/slide" Target="/ppt/slides/slide4.xml" Id="R44b08d5d000a416d" /><Relationship Type="http://schemas.openxmlformats.org/officeDocument/2006/relationships/slide" Target="/ppt/slides/slide5.xml" Id="R9aefdfd6e7d04951" /><Relationship Type="http://schemas.openxmlformats.org/officeDocument/2006/relationships/slide" Target="/ppt/slides/slide6.xml" Id="Rf3c49f047a0d4f65" /><Relationship Type="http://schemas.openxmlformats.org/officeDocument/2006/relationships/slide" Target="/ppt/slides/slide7.xml" Id="R4689ff07ac88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16ad1368e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863c925f415e" /><Relationship Type="http://schemas.openxmlformats.org/officeDocument/2006/relationships/theme" Target="/ppt/slideMasters/theme/theme1.xml" Id="R2b2a13b567f3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e863c925f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2d3c9609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5e328917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e7928206b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892c1def5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b22ec39924c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b22ad113f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066deb70f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14 423 183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537 935 534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759 115 257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ENCORE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MULTIMUM HOLDING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18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979 913 281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