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737907011f48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3860107ce54e59"/>
  </p:sldMasterIdLst>
  <p:sldIdLst>
    <p:sldId xmlns:r="http://schemas.openxmlformats.org/officeDocument/2006/relationships" id="256" r:id="R9294e259aed4465c"/>
    <p:sldId xmlns:r="http://schemas.openxmlformats.org/officeDocument/2006/relationships" id="257" r:id="R5a09aa932a884bd6"/>
    <p:sldId xmlns:r="http://schemas.openxmlformats.org/officeDocument/2006/relationships" id="258" r:id="R5c359e4b06d641ab"/>
    <p:sldId xmlns:r="http://schemas.openxmlformats.org/officeDocument/2006/relationships" id="259" r:id="R8caec3b202ad4e04"/>
    <p:sldId xmlns:r="http://schemas.openxmlformats.org/officeDocument/2006/relationships" id="260" r:id="R8d3ccffda3ca4a40"/>
    <p:sldId xmlns:r="http://schemas.openxmlformats.org/officeDocument/2006/relationships" id="261" r:id="R226cca4f1b6641b4"/>
    <p:sldId xmlns:r="http://schemas.openxmlformats.org/officeDocument/2006/relationships" id="262" r:id="R0b2a84e47d874c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3860107ce54e59" /><Relationship Type="http://schemas.openxmlformats.org/officeDocument/2006/relationships/slide" Target="/ppt/slides/slide1.xml" Id="R9294e259aed4465c" /><Relationship Type="http://schemas.openxmlformats.org/officeDocument/2006/relationships/slide" Target="/ppt/slides/slide2.xml" Id="R5a09aa932a884bd6" /><Relationship Type="http://schemas.openxmlformats.org/officeDocument/2006/relationships/slide" Target="/ppt/slides/slide3.xml" Id="R5c359e4b06d641ab" /><Relationship Type="http://schemas.openxmlformats.org/officeDocument/2006/relationships/slide" Target="/ppt/slides/slide4.xml" Id="R8caec3b202ad4e04" /><Relationship Type="http://schemas.openxmlformats.org/officeDocument/2006/relationships/slide" Target="/ppt/slides/slide5.xml" Id="R8d3ccffda3ca4a40" /><Relationship Type="http://schemas.openxmlformats.org/officeDocument/2006/relationships/slide" Target="/ppt/slides/slide6.xml" Id="R226cca4f1b6641b4" /><Relationship Type="http://schemas.openxmlformats.org/officeDocument/2006/relationships/slide" Target="/ppt/slides/slide7.xml" Id="R0b2a84e47d874c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933ec01b3044b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5febd5fa346e9" /><Relationship Type="http://schemas.openxmlformats.org/officeDocument/2006/relationships/theme" Target="/ppt/slideMasters/theme/theme1.xml" Id="R9a667163f88540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b5febd5fa346e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9075d4679447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a848cc00554d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fd94084b694fc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2991fa162e4da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1a6e538bb4b3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9260b6e9a04f2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b5d5a367c854c8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BYGGMEISTER TORE HOVLAND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BYGGMEISTER TORE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BYGGMEISTER TORE HOVLAND AS ble etablert [år] og holder til i Kaupanger.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BYGGMEISTER TORE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BYGGMEISTER TORE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BYGGMEISTER TORE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5 518 500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−1 561 396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−1 026 672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4 066 001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5 221 445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BYGGMEISTER TORE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TORE HOVLAND  –  61,0 %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HOVLAND  –  12,0 %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ALLAN HOVLAND  –  11,0 %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 HOVLAND  –  11,0 %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ATLE NESET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BYGGMEISTER TORE HOVLAND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Vangestadvegen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6854 Kaupanger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57 67 84 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vegard@torehovlandas.no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979 904 347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BYGGMEISTER TORE HOVLAND AS</a:t>
            </a:r>
          </a:p>
        </p:txBody>
      </p:sp>
    </p:spTree>
  </p:cSld>
  <p:clrMapOvr>
    <a:masterClrMapping xmlns:a="http://schemas.openxmlformats.org/drawingml/2006/main"/>
  </p:clrMapOvr>
</p:sld>
</file>