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9837f8a8849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c8865c77c64dcd"/>
  </p:sldMasterIdLst>
  <p:sldIdLst>
    <p:sldId xmlns:r="http://schemas.openxmlformats.org/officeDocument/2006/relationships" id="256" r:id="R840911bd4aab4a49"/>
    <p:sldId xmlns:r="http://schemas.openxmlformats.org/officeDocument/2006/relationships" id="257" r:id="Rd9bca765cda242f7"/>
    <p:sldId xmlns:r="http://schemas.openxmlformats.org/officeDocument/2006/relationships" id="258" r:id="R25849138f2df4fe9"/>
    <p:sldId xmlns:r="http://schemas.openxmlformats.org/officeDocument/2006/relationships" id="259" r:id="R8ec0c6f9d7a04e94"/>
    <p:sldId xmlns:r="http://schemas.openxmlformats.org/officeDocument/2006/relationships" id="260" r:id="R35d1dac70b784903"/>
    <p:sldId xmlns:r="http://schemas.openxmlformats.org/officeDocument/2006/relationships" id="261" r:id="R0fd8c3219c8b4cff"/>
    <p:sldId xmlns:r="http://schemas.openxmlformats.org/officeDocument/2006/relationships" id="262" r:id="Ra59dc71824ae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8865c77c64dcd" /><Relationship Type="http://schemas.openxmlformats.org/officeDocument/2006/relationships/slide" Target="/ppt/slides/slide1.xml" Id="R840911bd4aab4a49" /><Relationship Type="http://schemas.openxmlformats.org/officeDocument/2006/relationships/slide" Target="/ppt/slides/slide2.xml" Id="Rd9bca765cda242f7" /><Relationship Type="http://schemas.openxmlformats.org/officeDocument/2006/relationships/slide" Target="/ppt/slides/slide3.xml" Id="R25849138f2df4fe9" /><Relationship Type="http://schemas.openxmlformats.org/officeDocument/2006/relationships/slide" Target="/ppt/slides/slide4.xml" Id="R8ec0c6f9d7a04e94" /><Relationship Type="http://schemas.openxmlformats.org/officeDocument/2006/relationships/slide" Target="/ppt/slides/slide5.xml" Id="R35d1dac70b784903" /><Relationship Type="http://schemas.openxmlformats.org/officeDocument/2006/relationships/slide" Target="/ppt/slides/slide6.xml" Id="R0fd8c3219c8b4cff" /><Relationship Type="http://schemas.openxmlformats.org/officeDocument/2006/relationships/slide" Target="/ppt/slides/slide7.xml" Id="Ra59dc71824ae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a355b124448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2f2a4365c4e8b" /><Relationship Type="http://schemas.openxmlformats.org/officeDocument/2006/relationships/theme" Target="/ppt/slideMasters/theme/theme1.xml" Id="R278f8829464f42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02f2a4365c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b467bf41c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00bc1adf5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d3ec27e2049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615601a9b4f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952f8bed7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206c5572e4b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3343372f242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VARTDAL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 INVEST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−5 439 747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157 360 445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1 300 942 923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1 341 403 549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VARTDAL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843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95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979 903 405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INVEST AS</a:t>
            </a:r>
          </a:p>
        </p:txBody>
      </p:sp>
    </p:spTree>
  </p:cSld>
  <p:clrMapOvr>
    <a:masterClrMapping xmlns:a="http://schemas.openxmlformats.org/drawingml/2006/main"/>
  </p:clrMapOvr>
</p:sld>
</file>