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85b80e6f6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2ff6a05d74727"/>
  </p:sldMasterIdLst>
  <p:sldIdLst>
    <p:sldId xmlns:r="http://schemas.openxmlformats.org/officeDocument/2006/relationships" id="256" r:id="Rbf0d2436a0cb4e77"/>
    <p:sldId xmlns:r="http://schemas.openxmlformats.org/officeDocument/2006/relationships" id="257" r:id="Rb7eaf1ff56b94bb3"/>
    <p:sldId xmlns:r="http://schemas.openxmlformats.org/officeDocument/2006/relationships" id="258" r:id="R284f657149574d6d"/>
    <p:sldId xmlns:r="http://schemas.openxmlformats.org/officeDocument/2006/relationships" id="259" r:id="Rdf1982bb1be34d48"/>
    <p:sldId xmlns:r="http://schemas.openxmlformats.org/officeDocument/2006/relationships" id="260" r:id="Ra64c625af772464a"/>
    <p:sldId xmlns:r="http://schemas.openxmlformats.org/officeDocument/2006/relationships" id="261" r:id="Rc7b15a6e9f4e4ee2"/>
    <p:sldId xmlns:r="http://schemas.openxmlformats.org/officeDocument/2006/relationships" id="262" r:id="Rbdf76c97eb25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2ff6a05d74727" /><Relationship Type="http://schemas.openxmlformats.org/officeDocument/2006/relationships/slide" Target="/ppt/slides/slide1.xml" Id="Rbf0d2436a0cb4e77" /><Relationship Type="http://schemas.openxmlformats.org/officeDocument/2006/relationships/slide" Target="/ppt/slides/slide2.xml" Id="Rb7eaf1ff56b94bb3" /><Relationship Type="http://schemas.openxmlformats.org/officeDocument/2006/relationships/slide" Target="/ppt/slides/slide3.xml" Id="R284f657149574d6d" /><Relationship Type="http://schemas.openxmlformats.org/officeDocument/2006/relationships/slide" Target="/ppt/slides/slide4.xml" Id="Rdf1982bb1be34d48" /><Relationship Type="http://schemas.openxmlformats.org/officeDocument/2006/relationships/slide" Target="/ppt/slides/slide5.xml" Id="Ra64c625af772464a" /><Relationship Type="http://schemas.openxmlformats.org/officeDocument/2006/relationships/slide" Target="/ppt/slides/slide6.xml" Id="Rc7b15a6e9f4e4ee2" /><Relationship Type="http://schemas.openxmlformats.org/officeDocument/2006/relationships/slide" Target="/ppt/slides/slide7.xml" Id="Rbdf76c97eb25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e2c7bfa9a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2c06f2a44799" /><Relationship Type="http://schemas.openxmlformats.org/officeDocument/2006/relationships/theme" Target="/ppt/slideMasters/theme/theme1.xml" Id="R8e02a7deb925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e2c06f2a4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c025bedb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027d21d9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129c685a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cd233094e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aebfb585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b585f65d9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9152d014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