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65e05f4fa8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e596418024389"/>
  </p:sldMasterIdLst>
  <p:sldIdLst>
    <p:sldId xmlns:r="http://schemas.openxmlformats.org/officeDocument/2006/relationships" id="256" r:id="Rc4b398211ad34644"/>
    <p:sldId xmlns:r="http://schemas.openxmlformats.org/officeDocument/2006/relationships" id="257" r:id="R5cff8156dc81430f"/>
    <p:sldId xmlns:r="http://schemas.openxmlformats.org/officeDocument/2006/relationships" id="258" r:id="Rceaf23b742624bd3"/>
    <p:sldId xmlns:r="http://schemas.openxmlformats.org/officeDocument/2006/relationships" id="259" r:id="R18faa8b331534155"/>
    <p:sldId xmlns:r="http://schemas.openxmlformats.org/officeDocument/2006/relationships" id="260" r:id="R05e29b9a0e7e4bea"/>
    <p:sldId xmlns:r="http://schemas.openxmlformats.org/officeDocument/2006/relationships" id="261" r:id="Rd7c63c8ed28d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e596418024389" /><Relationship Type="http://schemas.openxmlformats.org/officeDocument/2006/relationships/slide" Target="/ppt/slides/slide1.xml" Id="Rc4b398211ad34644" /><Relationship Type="http://schemas.openxmlformats.org/officeDocument/2006/relationships/slide" Target="/ppt/slides/slide2.xml" Id="R5cff8156dc81430f" /><Relationship Type="http://schemas.openxmlformats.org/officeDocument/2006/relationships/slide" Target="/ppt/slides/slide3.xml" Id="Rceaf23b742624bd3" /><Relationship Type="http://schemas.openxmlformats.org/officeDocument/2006/relationships/slide" Target="/ppt/slides/slide4.xml" Id="R18faa8b331534155" /><Relationship Type="http://schemas.openxmlformats.org/officeDocument/2006/relationships/slide" Target="/ppt/slides/slide5.xml" Id="R05e29b9a0e7e4bea" /><Relationship Type="http://schemas.openxmlformats.org/officeDocument/2006/relationships/slide" Target="/ppt/slides/slide6.xml" Id="Rd7c63c8ed28d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34fec784c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ddff0d89443c1" /><Relationship Type="http://schemas.openxmlformats.org/officeDocument/2006/relationships/theme" Target="/ppt/slideMasters/theme/theme1.xml" Id="Rd0902dbf2a8441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ddff0d89443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1ba7e5d09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40052af4c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7224ddd0c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6eecf42dc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16ed26b7c47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26f027dd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979 899 505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