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b0b89ec1040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2703fed1b4050"/>
  </p:sldMasterIdLst>
  <p:sldIdLst>
    <p:sldId xmlns:r="http://schemas.openxmlformats.org/officeDocument/2006/relationships" id="256" r:id="R8365a78b437c4e8f"/>
    <p:sldId xmlns:r="http://schemas.openxmlformats.org/officeDocument/2006/relationships" id="257" r:id="R177710c504ac4572"/>
    <p:sldId xmlns:r="http://schemas.openxmlformats.org/officeDocument/2006/relationships" id="258" r:id="R41eb1f7d624d4ac5"/>
    <p:sldId xmlns:r="http://schemas.openxmlformats.org/officeDocument/2006/relationships" id="259" r:id="R31834b10ffc24965"/>
    <p:sldId xmlns:r="http://schemas.openxmlformats.org/officeDocument/2006/relationships" id="260" r:id="Rfee528bfe1c640db"/>
    <p:sldId xmlns:r="http://schemas.openxmlformats.org/officeDocument/2006/relationships" id="261" r:id="R03d8a48e92a34995"/>
    <p:sldId xmlns:r="http://schemas.openxmlformats.org/officeDocument/2006/relationships" id="262" r:id="R7dc255dd68464e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2703fed1b4050" /><Relationship Type="http://schemas.openxmlformats.org/officeDocument/2006/relationships/slide" Target="/ppt/slides/slide1.xml" Id="R8365a78b437c4e8f" /><Relationship Type="http://schemas.openxmlformats.org/officeDocument/2006/relationships/slide" Target="/ppt/slides/slide2.xml" Id="R177710c504ac4572" /><Relationship Type="http://schemas.openxmlformats.org/officeDocument/2006/relationships/slide" Target="/ppt/slides/slide3.xml" Id="R41eb1f7d624d4ac5" /><Relationship Type="http://schemas.openxmlformats.org/officeDocument/2006/relationships/slide" Target="/ppt/slides/slide4.xml" Id="R31834b10ffc24965" /><Relationship Type="http://schemas.openxmlformats.org/officeDocument/2006/relationships/slide" Target="/ppt/slides/slide5.xml" Id="Rfee528bfe1c640db" /><Relationship Type="http://schemas.openxmlformats.org/officeDocument/2006/relationships/slide" Target="/ppt/slides/slide6.xml" Id="R03d8a48e92a34995" /><Relationship Type="http://schemas.openxmlformats.org/officeDocument/2006/relationships/slide" Target="/ppt/slides/slide7.xml" Id="R7dc255dd68464e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5cb0d301243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0212538424308" /><Relationship Type="http://schemas.openxmlformats.org/officeDocument/2006/relationships/theme" Target="/ppt/slideMasters/theme/theme1.xml" Id="Ra433d29f3485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021253842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9250c54f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e0426b7a0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a989cf02545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fd5fc76d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982f0f1d8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161a89138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dcdda9e2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THORVALDSEN LARKOLLEN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LARKOLLEN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18 175 554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8 111 891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BEATE HELGESEN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HELGESEN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 HELGESEN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Skoglyv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30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979 881 789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THORVALDSEN LARKOLLEN AS</a:t>
            </a:r>
          </a:p>
        </p:txBody>
      </p:sp>
    </p:spTree>
  </p:cSld>
  <p:clrMapOvr>
    <a:masterClrMapping xmlns:a="http://schemas.openxmlformats.org/drawingml/2006/main"/>
  </p:clrMapOvr>
</p:sld>
</file>