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57e950ddf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09e6ac5a9446a"/>
  </p:sldMasterIdLst>
  <p:sldIdLst>
    <p:sldId xmlns:r="http://schemas.openxmlformats.org/officeDocument/2006/relationships" id="256" r:id="R89357a8fce5446c9"/>
    <p:sldId xmlns:r="http://schemas.openxmlformats.org/officeDocument/2006/relationships" id="257" r:id="Rb894b38cd08a4679"/>
    <p:sldId xmlns:r="http://schemas.openxmlformats.org/officeDocument/2006/relationships" id="258" r:id="R5918309c9f4b411c"/>
    <p:sldId xmlns:r="http://schemas.openxmlformats.org/officeDocument/2006/relationships" id="259" r:id="Rcc464759d98a434b"/>
    <p:sldId xmlns:r="http://schemas.openxmlformats.org/officeDocument/2006/relationships" id="260" r:id="R42f9339fbd474348"/>
    <p:sldId xmlns:r="http://schemas.openxmlformats.org/officeDocument/2006/relationships" id="261" r:id="Rcc6ca93fca08449a"/>
    <p:sldId xmlns:r="http://schemas.openxmlformats.org/officeDocument/2006/relationships" id="262" r:id="Raf4696d03a35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09e6ac5a9446a" /><Relationship Type="http://schemas.openxmlformats.org/officeDocument/2006/relationships/slide" Target="/ppt/slides/slide1.xml" Id="R89357a8fce5446c9" /><Relationship Type="http://schemas.openxmlformats.org/officeDocument/2006/relationships/slide" Target="/ppt/slides/slide2.xml" Id="Rb894b38cd08a4679" /><Relationship Type="http://schemas.openxmlformats.org/officeDocument/2006/relationships/slide" Target="/ppt/slides/slide3.xml" Id="R5918309c9f4b411c" /><Relationship Type="http://schemas.openxmlformats.org/officeDocument/2006/relationships/slide" Target="/ppt/slides/slide4.xml" Id="Rcc464759d98a434b" /><Relationship Type="http://schemas.openxmlformats.org/officeDocument/2006/relationships/slide" Target="/ppt/slides/slide5.xml" Id="R42f9339fbd474348" /><Relationship Type="http://schemas.openxmlformats.org/officeDocument/2006/relationships/slide" Target="/ppt/slides/slide6.xml" Id="Rcc6ca93fca08449a" /><Relationship Type="http://schemas.openxmlformats.org/officeDocument/2006/relationships/slide" Target="/ppt/slides/slide7.xml" Id="Raf4696d03a35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aab625237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45ef8c2fc44f5" /><Relationship Type="http://schemas.openxmlformats.org/officeDocument/2006/relationships/theme" Target="/ppt/slideMasters/theme/theme1.xml" Id="R737c035cf050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45ef8c2fc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560b3f92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2fc2f1d00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a7ae1259e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75c90ea9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e5bb2446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59eef6e8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a47fc3df9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