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ee703db41844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af0ec22f584526"/>
  </p:sldMasterIdLst>
  <p:sldIdLst>
    <p:sldId xmlns:r="http://schemas.openxmlformats.org/officeDocument/2006/relationships" id="256" r:id="R1a5629983dc742f7"/>
    <p:sldId xmlns:r="http://schemas.openxmlformats.org/officeDocument/2006/relationships" id="257" r:id="Rdb60cd443e824379"/>
    <p:sldId xmlns:r="http://schemas.openxmlformats.org/officeDocument/2006/relationships" id="258" r:id="R5934e637f049422f"/>
    <p:sldId xmlns:r="http://schemas.openxmlformats.org/officeDocument/2006/relationships" id="259" r:id="R9765c329f07f4275"/>
    <p:sldId xmlns:r="http://schemas.openxmlformats.org/officeDocument/2006/relationships" id="260" r:id="Reec4294e49b545a0"/>
    <p:sldId xmlns:r="http://schemas.openxmlformats.org/officeDocument/2006/relationships" id="261" r:id="Rfd36370f47984b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f0ec22f584526" /><Relationship Type="http://schemas.openxmlformats.org/officeDocument/2006/relationships/slide" Target="/ppt/slides/slide1.xml" Id="R1a5629983dc742f7" /><Relationship Type="http://schemas.openxmlformats.org/officeDocument/2006/relationships/slide" Target="/ppt/slides/slide2.xml" Id="Rdb60cd443e824379" /><Relationship Type="http://schemas.openxmlformats.org/officeDocument/2006/relationships/slide" Target="/ppt/slides/slide3.xml" Id="R5934e637f049422f" /><Relationship Type="http://schemas.openxmlformats.org/officeDocument/2006/relationships/slide" Target="/ppt/slides/slide4.xml" Id="R9765c329f07f4275" /><Relationship Type="http://schemas.openxmlformats.org/officeDocument/2006/relationships/slide" Target="/ppt/slides/slide5.xml" Id="Reec4294e49b545a0" /><Relationship Type="http://schemas.openxmlformats.org/officeDocument/2006/relationships/slide" Target="/ppt/slides/slide6.xml" Id="Rfd36370f47984b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39e0371c246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848d3aeb84fcf" /><Relationship Type="http://schemas.openxmlformats.org/officeDocument/2006/relationships/theme" Target="/ppt/slideMasters/theme/theme1.xml" Id="R9ca0b091e7c644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848d3aeb84f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e7fa25b1a4f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57f341bbd48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e744bfd3d46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4bb885bfd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861ad937c4e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b0ec96e9044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979 870 191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