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9afdfe9e4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7513bc6dc4792"/>
  </p:sldMasterIdLst>
  <p:sldIdLst>
    <p:sldId xmlns:r="http://schemas.openxmlformats.org/officeDocument/2006/relationships" id="256" r:id="R3326632490d546a9"/>
    <p:sldId xmlns:r="http://schemas.openxmlformats.org/officeDocument/2006/relationships" id="257" r:id="R3c986c7ea84d42c4"/>
    <p:sldId xmlns:r="http://schemas.openxmlformats.org/officeDocument/2006/relationships" id="258" r:id="R878e0789b8ef4d57"/>
    <p:sldId xmlns:r="http://schemas.openxmlformats.org/officeDocument/2006/relationships" id="259" r:id="Ra2302ddf514b441c"/>
    <p:sldId xmlns:r="http://schemas.openxmlformats.org/officeDocument/2006/relationships" id="260" r:id="R16237132e2b14232"/>
    <p:sldId xmlns:r="http://schemas.openxmlformats.org/officeDocument/2006/relationships" id="261" r:id="R072ea9090e65426d"/>
    <p:sldId xmlns:r="http://schemas.openxmlformats.org/officeDocument/2006/relationships" id="262" r:id="Rfc40ddd1980a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7513bc6dc4792" /><Relationship Type="http://schemas.openxmlformats.org/officeDocument/2006/relationships/slide" Target="/ppt/slides/slide1.xml" Id="R3326632490d546a9" /><Relationship Type="http://schemas.openxmlformats.org/officeDocument/2006/relationships/slide" Target="/ppt/slides/slide2.xml" Id="R3c986c7ea84d42c4" /><Relationship Type="http://schemas.openxmlformats.org/officeDocument/2006/relationships/slide" Target="/ppt/slides/slide3.xml" Id="R878e0789b8ef4d57" /><Relationship Type="http://schemas.openxmlformats.org/officeDocument/2006/relationships/slide" Target="/ppt/slides/slide4.xml" Id="Ra2302ddf514b441c" /><Relationship Type="http://schemas.openxmlformats.org/officeDocument/2006/relationships/slide" Target="/ppt/slides/slide5.xml" Id="R16237132e2b14232" /><Relationship Type="http://schemas.openxmlformats.org/officeDocument/2006/relationships/slide" Target="/ppt/slides/slide6.xml" Id="R072ea9090e65426d" /><Relationship Type="http://schemas.openxmlformats.org/officeDocument/2006/relationships/slide" Target="/ppt/slides/slide7.xml" Id="Rfc40ddd1980a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5369a0e08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d302dadb4025" /><Relationship Type="http://schemas.openxmlformats.org/officeDocument/2006/relationships/theme" Target="/ppt/slideMasters/theme/theme1.xml" Id="Re79a57447262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9d302dadb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4385f2e1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c132ad60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ead2a7e1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8516cec9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5e6bd7da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f153b306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a5ea9532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