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4c372817644b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47622fbc574007"/>
  </p:sldMasterIdLst>
  <p:sldIdLst>
    <p:sldId xmlns:r="http://schemas.openxmlformats.org/officeDocument/2006/relationships" id="256" r:id="R68797631ecd34740"/>
    <p:sldId xmlns:r="http://schemas.openxmlformats.org/officeDocument/2006/relationships" id="257" r:id="Rd048910798d44a0b"/>
    <p:sldId xmlns:r="http://schemas.openxmlformats.org/officeDocument/2006/relationships" id="258" r:id="Rde6882b2460d4a4d"/>
    <p:sldId xmlns:r="http://schemas.openxmlformats.org/officeDocument/2006/relationships" id="259" r:id="Raef7e1f7340347e9"/>
    <p:sldId xmlns:r="http://schemas.openxmlformats.org/officeDocument/2006/relationships" id="260" r:id="R4255857ed2e84711"/>
    <p:sldId xmlns:r="http://schemas.openxmlformats.org/officeDocument/2006/relationships" id="261" r:id="R569e4ea202fb4e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7622fbc574007" /><Relationship Type="http://schemas.openxmlformats.org/officeDocument/2006/relationships/slide" Target="/ppt/slides/slide1.xml" Id="R68797631ecd34740" /><Relationship Type="http://schemas.openxmlformats.org/officeDocument/2006/relationships/slide" Target="/ppt/slides/slide2.xml" Id="Rd048910798d44a0b" /><Relationship Type="http://schemas.openxmlformats.org/officeDocument/2006/relationships/slide" Target="/ppt/slides/slide3.xml" Id="Rde6882b2460d4a4d" /><Relationship Type="http://schemas.openxmlformats.org/officeDocument/2006/relationships/slide" Target="/ppt/slides/slide4.xml" Id="Raef7e1f7340347e9" /><Relationship Type="http://schemas.openxmlformats.org/officeDocument/2006/relationships/slide" Target="/ppt/slides/slide5.xml" Id="R4255857ed2e84711" /><Relationship Type="http://schemas.openxmlformats.org/officeDocument/2006/relationships/slide" Target="/ppt/slides/slide6.xml" Id="R569e4ea202fb4e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66fa9d79246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7009eb2ef42c0" /><Relationship Type="http://schemas.openxmlformats.org/officeDocument/2006/relationships/theme" Target="/ppt/slideMasters/theme/theme1.xml" Id="R70e5c063dc314e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b7009eb2ef42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6c4b2756648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713d9cef747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9ad4f7ec241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17d324c9c4b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3ceba1f934b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bd3cd81324a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6893 Vik I Sogn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69 80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post@vikrekneskap.no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979 868 626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