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d4589c6c3d41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5e1be874714cf7"/>
  </p:sldMasterIdLst>
  <p:sldIdLst>
    <p:sldId xmlns:r="http://schemas.openxmlformats.org/officeDocument/2006/relationships" id="256" r:id="R7c30a0c4e3bd4541"/>
    <p:sldId xmlns:r="http://schemas.openxmlformats.org/officeDocument/2006/relationships" id="257" r:id="Rd5a334a6cb354dd2"/>
    <p:sldId xmlns:r="http://schemas.openxmlformats.org/officeDocument/2006/relationships" id="258" r:id="R28fa0ef6fd684722"/>
    <p:sldId xmlns:r="http://schemas.openxmlformats.org/officeDocument/2006/relationships" id="259" r:id="Rb44ec2ecb0f34dcf"/>
    <p:sldId xmlns:r="http://schemas.openxmlformats.org/officeDocument/2006/relationships" id="260" r:id="Rbfb949d926c44e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e1be874714cf7" /><Relationship Type="http://schemas.openxmlformats.org/officeDocument/2006/relationships/slide" Target="/ppt/slides/slide1.xml" Id="R7c30a0c4e3bd4541" /><Relationship Type="http://schemas.openxmlformats.org/officeDocument/2006/relationships/slide" Target="/ppt/slides/slide2.xml" Id="Rd5a334a6cb354dd2" /><Relationship Type="http://schemas.openxmlformats.org/officeDocument/2006/relationships/slide" Target="/ppt/slides/slide3.xml" Id="R28fa0ef6fd684722" /><Relationship Type="http://schemas.openxmlformats.org/officeDocument/2006/relationships/slide" Target="/ppt/slides/slide4.xml" Id="Rb44ec2ecb0f34dcf" /><Relationship Type="http://schemas.openxmlformats.org/officeDocument/2006/relationships/slide" Target="/ppt/slides/slide5.xml" Id="Rbfb949d926c44e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bf215c1b9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71569bef14608" /><Relationship Type="http://schemas.openxmlformats.org/officeDocument/2006/relationships/theme" Target="/ppt/slideMasters/theme/theme1.xml" Id="R0546bcae7f3544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a71569bef146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e3564768e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010ba6df249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7f2da6482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15b05533247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35c640ea749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FONDSFINANS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FONDSFINANS PENSJONSKASSE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v/Lumera AS, Tordenskiolds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forvaltning@lumera.com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www.pensjonskasse.lumera.com/pensjonskasse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979 860 153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PENSJONSKASSE</a:t>
            </a:r>
          </a:p>
        </p:txBody>
      </p:sp>
    </p:spTree>
  </p:cSld>
  <p:clrMapOvr>
    <a:masterClrMapping xmlns:a="http://schemas.openxmlformats.org/drawingml/2006/main"/>
  </p:clrMapOvr>
</p:sld>
</file>