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f0e234a4d945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2d3798ba434410"/>
  </p:sldMasterIdLst>
  <p:sldIdLst>
    <p:sldId xmlns:r="http://schemas.openxmlformats.org/officeDocument/2006/relationships" id="256" r:id="R025b6f9053f04336"/>
    <p:sldId xmlns:r="http://schemas.openxmlformats.org/officeDocument/2006/relationships" id="257" r:id="R79a6b04045664b03"/>
    <p:sldId xmlns:r="http://schemas.openxmlformats.org/officeDocument/2006/relationships" id="258" r:id="Rbe7c49a9602847fc"/>
    <p:sldId xmlns:r="http://schemas.openxmlformats.org/officeDocument/2006/relationships" id="259" r:id="R70ef9194a8034a19"/>
    <p:sldId xmlns:r="http://schemas.openxmlformats.org/officeDocument/2006/relationships" id="260" r:id="R9b2daf3752f545c6"/>
    <p:sldId xmlns:r="http://schemas.openxmlformats.org/officeDocument/2006/relationships" id="261" r:id="Raaca7ac6c4e4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d3798ba434410" /><Relationship Type="http://schemas.openxmlformats.org/officeDocument/2006/relationships/slide" Target="/ppt/slides/slide1.xml" Id="R025b6f9053f04336" /><Relationship Type="http://schemas.openxmlformats.org/officeDocument/2006/relationships/slide" Target="/ppt/slides/slide2.xml" Id="R79a6b04045664b03" /><Relationship Type="http://schemas.openxmlformats.org/officeDocument/2006/relationships/slide" Target="/ppt/slides/slide3.xml" Id="Rbe7c49a9602847fc" /><Relationship Type="http://schemas.openxmlformats.org/officeDocument/2006/relationships/slide" Target="/ppt/slides/slide4.xml" Id="R70ef9194a8034a19" /><Relationship Type="http://schemas.openxmlformats.org/officeDocument/2006/relationships/slide" Target="/ppt/slides/slide5.xml" Id="R9b2daf3752f545c6" /><Relationship Type="http://schemas.openxmlformats.org/officeDocument/2006/relationships/slide" Target="/ppt/slides/slide6.xml" Id="Raaca7ac6c4e4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db1e56e7243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0fdba458145b1" /><Relationship Type="http://schemas.openxmlformats.org/officeDocument/2006/relationships/theme" Target="/ppt/slideMasters/theme/theme1.xml" Id="R43314d9a43a8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e0fdba4581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627ccffcd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06327ab1d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3129cce6a40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62cc4ab6e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9d6df14074b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d6ebf6e6042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FONDSFINANS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v/Lumera AS, Tordenskiolds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forvaltning@lumera.com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www.pensjonskasse.lumera.com/pensjonskasse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979 860 153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PENSJONSKASSE</a:t>
            </a:r>
          </a:p>
        </p:txBody>
      </p:sp>
    </p:spTree>
  </p:cSld>
  <p:clrMapOvr>
    <a:masterClrMapping xmlns:a="http://schemas.openxmlformats.org/drawingml/2006/main"/>
  </p:clrMapOvr>
</p:sld>
</file>