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62cce2753d48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67742cffe44955"/>
  </p:sldMasterIdLst>
  <p:sldIdLst>
    <p:sldId xmlns:r="http://schemas.openxmlformats.org/officeDocument/2006/relationships" id="256" r:id="R6780c73f23bd4a99"/>
    <p:sldId xmlns:r="http://schemas.openxmlformats.org/officeDocument/2006/relationships" id="257" r:id="R7ff9fc38a7e54923"/>
    <p:sldId xmlns:r="http://schemas.openxmlformats.org/officeDocument/2006/relationships" id="258" r:id="Rfd5f24a3039240ea"/>
    <p:sldId xmlns:r="http://schemas.openxmlformats.org/officeDocument/2006/relationships" id="259" r:id="R7d27c6cf25674a2f"/>
    <p:sldId xmlns:r="http://schemas.openxmlformats.org/officeDocument/2006/relationships" id="260" r:id="Rcc0cc8f1eca34d6e"/>
    <p:sldId xmlns:r="http://schemas.openxmlformats.org/officeDocument/2006/relationships" id="261" r:id="R23e39adcd9374ca0"/>
    <p:sldId xmlns:r="http://schemas.openxmlformats.org/officeDocument/2006/relationships" id="262" r:id="R5ef18252f7a64e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7742cffe44955" /><Relationship Type="http://schemas.openxmlformats.org/officeDocument/2006/relationships/slide" Target="/ppt/slides/slide1.xml" Id="R6780c73f23bd4a99" /><Relationship Type="http://schemas.openxmlformats.org/officeDocument/2006/relationships/slide" Target="/ppt/slides/slide2.xml" Id="R7ff9fc38a7e54923" /><Relationship Type="http://schemas.openxmlformats.org/officeDocument/2006/relationships/slide" Target="/ppt/slides/slide3.xml" Id="Rfd5f24a3039240ea" /><Relationship Type="http://schemas.openxmlformats.org/officeDocument/2006/relationships/slide" Target="/ppt/slides/slide4.xml" Id="R7d27c6cf25674a2f" /><Relationship Type="http://schemas.openxmlformats.org/officeDocument/2006/relationships/slide" Target="/ppt/slides/slide5.xml" Id="Rcc0cc8f1eca34d6e" /><Relationship Type="http://schemas.openxmlformats.org/officeDocument/2006/relationships/slide" Target="/ppt/slides/slide6.xml" Id="R23e39adcd9374ca0" /><Relationship Type="http://schemas.openxmlformats.org/officeDocument/2006/relationships/slide" Target="/ppt/slides/slide7.xml" Id="R5ef18252f7a64e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ae7728efa44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91a600593403c" /><Relationship Type="http://schemas.openxmlformats.org/officeDocument/2006/relationships/theme" Target="/ppt/slideMasters/theme/theme1.xml" Id="R4bed920774384e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291a60059340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81380c8384b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c391b597b4a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dad2e4745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e40dd667444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9927ff6ba40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8372018c24d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16b4f89e74d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ØKONOMISENTERET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ØKONOMISENTERET AS ble etablert [år] og holder til i Røyken.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25 968 093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2 531 634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2 079 558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3 793 755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9 520 637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SIGURD KORSMO  –  25,5 %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KARI- ANNE BORCH  –  25,5 %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BEATHE JORDHEIM  –  24,1 %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ANN-KRISTIN BORGEN FOSS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SYNNØVE GIMMESTAD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GRETA BAKKEN HENRIKSEN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Hyggenveien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3440 Røyken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29 64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post@ok-senteret.no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979 850 212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ØKONOMISENTERET AS</a:t>
            </a:r>
          </a:p>
        </p:txBody>
      </p:sp>
    </p:spTree>
  </p:cSld>
  <p:clrMapOvr>
    <a:masterClrMapping xmlns:a="http://schemas.openxmlformats.org/drawingml/2006/main"/>
  </p:clrMapOvr>
</p:sld>
</file>