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1ac7befb954f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1b2e2c6e9b4d31"/>
  </p:sldMasterIdLst>
  <p:sldIdLst>
    <p:sldId xmlns:r="http://schemas.openxmlformats.org/officeDocument/2006/relationships" id="256" r:id="Rb53c1cdcbb284ea8"/>
    <p:sldId xmlns:r="http://schemas.openxmlformats.org/officeDocument/2006/relationships" id="257" r:id="Rab33a517c61b4236"/>
    <p:sldId xmlns:r="http://schemas.openxmlformats.org/officeDocument/2006/relationships" id="258" r:id="R1ba023e49dde4466"/>
    <p:sldId xmlns:r="http://schemas.openxmlformats.org/officeDocument/2006/relationships" id="259" r:id="Rb923ae4120874ff9"/>
    <p:sldId xmlns:r="http://schemas.openxmlformats.org/officeDocument/2006/relationships" id="260" r:id="R35924730d0754516"/>
    <p:sldId xmlns:r="http://schemas.openxmlformats.org/officeDocument/2006/relationships" id="261" r:id="R97a790e60a404038"/>
    <p:sldId xmlns:r="http://schemas.openxmlformats.org/officeDocument/2006/relationships" id="262" r:id="R28fac3516d524b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b2e2c6e9b4d31" /><Relationship Type="http://schemas.openxmlformats.org/officeDocument/2006/relationships/slide" Target="/ppt/slides/slide1.xml" Id="Rb53c1cdcbb284ea8" /><Relationship Type="http://schemas.openxmlformats.org/officeDocument/2006/relationships/slide" Target="/ppt/slides/slide2.xml" Id="Rab33a517c61b4236" /><Relationship Type="http://schemas.openxmlformats.org/officeDocument/2006/relationships/slide" Target="/ppt/slides/slide3.xml" Id="R1ba023e49dde4466" /><Relationship Type="http://schemas.openxmlformats.org/officeDocument/2006/relationships/slide" Target="/ppt/slides/slide4.xml" Id="Rb923ae4120874ff9" /><Relationship Type="http://schemas.openxmlformats.org/officeDocument/2006/relationships/slide" Target="/ppt/slides/slide5.xml" Id="R35924730d0754516" /><Relationship Type="http://schemas.openxmlformats.org/officeDocument/2006/relationships/slide" Target="/ppt/slides/slide6.xml" Id="R97a790e60a404038" /><Relationship Type="http://schemas.openxmlformats.org/officeDocument/2006/relationships/slide" Target="/ppt/slides/slide7.xml" Id="R28fac3516d524b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6b1d0e96d49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79f83c0dc4a90" /><Relationship Type="http://schemas.openxmlformats.org/officeDocument/2006/relationships/theme" Target="/ppt/slideMasters/theme/theme1.xml" Id="R03b7246a17604b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979f83c0dc4a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3becb01de42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34e644dc342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e6038070944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5bc82eda045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b99d8c08d47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b69cdf54946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6d3f2279147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WÅGAN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WÅGAN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WÅGAN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WÅGAN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WÅGAN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WÅGAN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471 333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−963 062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1 033 491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5 128 305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WÅGAN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ANDRÉ WÅGAN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WÅGAN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601, Bankgata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979 804 385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WÅGAN INVEST AS</a:t>
            </a:r>
          </a:p>
        </p:txBody>
      </p:sp>
    </p:spTree>
  </p:cSld>
  <p:clrMapOvr>
    <a:masterClrMapping xmlns:a="http://schemas.openxmlformats.org/drawingml/2006/main"/>
  </p:clrMapOvr>
</p:sld>
</file>