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3dfc115c244d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eaa3cc49dc4f40"/>
  </p:sldMasterIdLst>
  <p:sldIdLst>
    <p:sldId xmlns:r="http://schemas.openxmlformats.org/officeDocument/2006/relationships" id="256" r:id="R9e50b52ae8544056"/>
    <p:sldId xmlns:r="http://schemas.openxmlformats.org/officeDocument/2006/relationships" id="257" r:id="Rcd8247e01af0428f"/>
    <p:sldId xmlns:r="http://schemas.openxmlformats.org/officeDocument/2006/relationships" id="258" r:id="Rc1f00c2f2745436f"/>
    <p:sldId xmlns:r="http://schemas.openxmlformats.org/officeDocument/2006/relationships" id="259" r:id="R41964e0132734e27"/>
    <p:sldId xmlns:r="http://schemas.openxmlformats.org/officeDocument/2006/relationships" id="260" r:id="R6da1555871c04ad1"/>
    <p:sldId xmlns:r="http://schemas.openxmlformats.org/officeDocument/2006/relationships" id="261" r:id="R9ed36098ceb34f0f"/>
    <p:sldId xmlns:r="http://schemas.openxmlformats.org/officeDocument/2006/relationships" id="262" r:id="R395a215cbb3d40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eaa3cc49dc4f40" /><Relationship Type="http://schemas.openxmlformats.org/officeDocument/2006/relationships/slide" Target="/ppt/slides/slide1.xml" Id="R9e50b52ae8544056" /><Relationship Type="http://schemas.openxmlformats.org/officeDocument/2006/relationships/slide" Target="/ppt/slides/slide2.xml" Id="Rcd8247e01af0428f" /><Relationship Type="http://schemas.openxmlformats.org/officeDocument/2006/relationships/slide" Target="/ppt/slides/slide3.xml" Id="Rc1f00c2f2745436f" /><Relationship Type="http://schemas.openxmlformats.org/officeDocument/2006/relationships/slide" Target="/ppt/slides/slide4.xml" Id="R41964e0132734e27" /><Relationship Type="http://schemas.openxmlformats.org/officeDocument/2006/relationships/slide" Target="/ppt/slides/slide5.xml" Id="R6da1555871c04ad1" /><Relationship Type="http://schemas.openxmlformats.org/officeDocument/2006/relationships/slide" Target="/ppt/slides/slide6.xml" Id="R9ed36098ceb34f0f" /><Relationship Type="http://schemas.openxmlformats.org/officeDocument/2006/relationships/slide" Target="/ppt/slides/slide7.xml" Id="R395a215cbb3d40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6a9ae3892f49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35a9993d284877" /><Relationship Type="http://schemas.openxmlformats.org/officeDocument/2006/relationships/theme" Target="/ppt/slideMasters/theme/theme1.xml" Id="Rfc541ceb67524e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35a9993d28487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1a1202dddd45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3dab4d753947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e438a7c46a43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175c0f87c349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125653b4ff4f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ef2163a363464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87d7bbdab648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BERGAN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BERGAN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BERGAN BYGG AS ble etablert [år] og holder til i Lonevåg.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BERGAN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BERGAN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BERGAN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169 094 490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9 193 828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7 510 502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26 846 871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63 725 070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BERGAN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BERGAN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BERGAN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Solbjørgsdalen 84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5282 Lonevåg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19 20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post@berganbygg.no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www.berganbygg.no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979 757 921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BERGAN BYGG AS</a:t>
            </a:r>
          </a:p>
        </p:txBody>
      </p:sp>
    </p:spTree>
  </p:cSld>
  <p:clrMapOvr>
    <a:masterClrMapping xmlns:a="http://schemas.openxmlformats.org/drawingml/2006/main"/>
  </p:clrMapOvr>
</p:sld>
</file>