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7db4b419c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306d419d8440f"/>
  </p:sldMasterIdLst>
  <p:sldIdLst>
    <p:sldId xmlns:r="http://schemas.openxmlformats.org/officeDocument/2006/relationships" id="256" r:id="R1b02983eda4b4d16"/>
    <p:sldId xmlns:r="http://schemas.openxmlformats.org/officeDocument/2006/relationships" id="257" r:id="R3696a8da6ce64d69"/>
    <p:sldId xmlns:r="http://schemas.openxmlformats.org/officeDocument/2006/relationships" id="258" r:id="Rf281475149ee42a7"/>
    <p:sldId xmlns:r="http://schemas.openxmlformats.org/officeDocument/2006/relationships" id="259" r:id="Rff6ce27a047641c3"/>
    <p:sldId xmlns:r="http://schemas.openxmlformats.org/officeDocument/2006/relationships" id="260" r:id="R44653625746640ea"/>
    <p:sldId xmlns:r="http://schemas.openxmlformats.org/officeDocument/2006/relationships" id="261" r:id="Rc6e4abb7d9f5426f"/>
    <p:sldId xmlns:r="http://schemas.openxmlformats.org/officeDocument/2006/relationships" id="262" r:id="Rc06f3d2b8342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306d419d8440f" /><Relationship Type="http://schemas.openxmlformats.org/officeDocument/2006/relationships/slide" Target="/ppt/slides/slide1.xml" Id="R1b02983eda4b4d16" /><Relationship Type="http://schemas.openxmlformats.org/officeDocument/2006/relationships/slide" Target="/ppt/slides/slide2.xml" Id="R3696a8da6ce64d69" /><Relationship Type="http://schemas.openxmlformats.org/officeDocument/2006/relationships/slide" Target="/ppt/slides/slide3.xml" Id="Rf281475149ee42a7" /><Relationship Type="http://schemas.openxmlformats.org/officeDocument/2006/relationships/slide" Target="/ppt/slides/slide4.xml" Id="Rff6ce27a047641c3" /><Relationship Type="http://schemas.openxmlformats.org/officeDocument/2006/relationships/slide" Target="/ppt/slides/slide5.xml" Id="R44653625746640ea" /><Relationship Type="http://schemas.openxmlformats.org/officeDocument/2006/relationships/slide" Target="/ppt/slides/slide6.xml" Id="Rc6e4abb7d9f5426f" /><Relationship Type="http://schemas.openxmlformats.org/officeDocument/2006/relationships/slide" Target="/ppt/slides/slide7.xml" Id="Rc06f3d2b8342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f3e8bae32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7f3aac4f44f69" /><Relationship Type="http://schemas.openxmlformats.org/officeDocument/2006/relationships/theme" Target="/ppt/slideMasters/theme/theme1.xml" Id="R378f906074364e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57f3aac4f4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3221e3352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7fbb94f81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c15f9009e4b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2de7270ca43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1c532e41b44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3b2a478034d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2aaaee3f54f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CARAT BUSINESS SYSTEMS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CARAT BUSINESS SYSTEMS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594 315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36 992 111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42 204 865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Sollivegen 32E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6414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979 737 009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CARAT BUSINESS SYSTEMS AS</a:t>
            </a:r>
          </a:p>
        </p:txBody>
      </p:sp>
    </p:spTree>
  </p:cSld>
  <p:clrMapOvr>
    <a:masterClrMapping xmlns:a="http://schemas.openxmlformats.org/drawingml/2006/main"/>
  </p:clrMapOvr>
</p:sld>
</file>