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3296e19c9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9b7c6f97c4563"/>
  </p:sldMasterIdLst>
  <p:sldIdLst>
    <p:sldId xmlns:r="http://schemas.openxmlformats.org/officeDocument/2006/relationships" id="256" r:id="R7ec3e72162cc4e56"/>
    <p:sldId xmlns:r="http://schemas.openxmlformats.org/officeDocument/2006/relationships" id="257" r:id="R283d39cf48324f3a"/>
    <p:sldId xmlns:r="http://schemas.openxmlformats.org/officeDocument/2006/relationships" id="258" r:id="R39440fc6a0f842a3"/>
    <p:sldId xmlns:r="http://schemas.openxmlformats.org/officeDocument/2006/relationships" id="259" r:id="R7f603d6223f84c82"/>
    <p:sldId xmlns:r="http://schemas.openxmlformats.org/officeDocument/2006/relationships" id="260" r:id="R34b34a085eae45b9"/>
    <p:sldId xmlns:r="http://schemas.openxmlformats.org/officeDocument/2006/relationships" id="261" r:id="Rc3365cf8b23e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9b7c6f97c4563" /><Relationship Type="http://schemas.openxmlformats.org/officeDocument/2006/relationships/slide" Target="/ppt/slides/slide1.xml" Id="R7ec3e72162cc4e56" /><Relationship Type="http://schemas.openxmlformats.org/officeDocument/2006/relationships/slide" Target="/ppt/slides/slide2.xml" Id="R283d39cf48324f3a" /><Relationship Type="http://schemas.openxmlformats.org/officeDocument/2006/relationships/slide" Target="/ppt/slides/slide3.xml" Id="R39440fc6a0f842a3" /><Relationship Type="http://schemas.openxmlformats.org/officeDocument/2006/relationships/slide" Target="/ppt/slides/slide4.xml" Id="R7f603d6223f84c82" /><Relationship Type="http://schemas.openxmlformats.org/officeDocument/2006/relationships/slide" Target="/ppt/slides/slide5.xml" Id="R34b34a085eae45b9" /><Relationship Type="http://schemas.openxmlformats.org/officeDocument/2006/relationships/slide" Target="/ppt/slides/slide6.xml" Id="Rc3365cf8b23e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538769279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e5d0b5dc54766" /><Relationship Type="http://schemas.openxmlformats.org/officeDocument/2006/relationships/theme" Target="/ppt/slideMasters/theme/theme1.xml" Id="R9bf850f7d9de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e5d0b5dc5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822807320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e3990d6b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a8023f32c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fefdd125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f78222948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b93ae304b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CARAT BUSINESS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Sollivegen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