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3bf933a6d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5e381122d4747"/>
  </p:sldMasterIdLst>
  <p:sldIdLst>
    <p:sldId xmlns:r="http://schemas.openxmlformats.org/officeDocument/2006/relationships" id="256" r:id="Rbdb3c64c23284f14"/>
    <p:sldId xmlns:r="http://schemas.openxmlformats.org/officeDocument/2006/relationships" id="257" r:id="Rdfc9403e4d8b4fef"/>
    <p:sldId xmlns:r="http://schemas.openxmlformats.org/officeDocument/2006/relationships" id="258" r:id="Rcc8dd517c60e4393"/>
    <p:sldId xmlns:r="http://schemas.openxmlformats.org/officeDocument/2006/relationships" id="259" r:id="Rd1b1fdefea444d5c"/>
    <p:sldId xmlns:r="http://schemas.openxmlformats.org/officeDocument/2006/relationships" id="260" r:id="R07977140821044e1"/>
    <p:sldId xmlns:r="http://schemas.openxmlformats.org/officeDocument/2006/relationships" id="261" r:id="Rbcf3d8a4acce4166"/>
    <p:sldId xmlns:r="http://schemas.openxmlformats.org/officeDocument/2006/relationships" id="262" r:id="Raabfdb88c141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5e381122d4747" /><Relationship Type="http://schemas.openxmlformats.org/officeDocument/2006/relationships/slide" Target="/ppt/slides/slide1.xml" Id="Rbdb3c64c23284f14" /><Relationship Type="http://schemas.openxmlformats.org/officeDocument/2006/relationships/slide" Target="/ppt/slides/slide2.xml" Id="Rdfc9403e4d8b4fef" /><Relationship Type="http://schemas.openxmlformats.org/officeDocument/2006/relationships/slide" Target="/ppt/slides/slide3.xml" Id="Rcc8dd517c60e4393" /><Relationship Type="http://schemas.openxmlformats.org/officeDocument/2006/relationships/slide" Target="/ppt/slides/slide4.xml" Id="Rd1b1fdefea444d5c" /><Relationship Type="http://schemas.openxmlformats.org/officeDocument/2006/relationships/slide" Target="/ppt/slides/slide5.xml" Id="R07977140821044e1" /><Relationship Type="http://schemas.openxmlformats.org/officeDocument/2006/relationships/slide" Target="/ppt/slides/slide6.xml" Id="Rbcf3d8a4acce4166" /><Relationship Type="http://schemas.openxmlformats.org/officeDocument/2006/relationships/slide" Target="/ppt/slides/slide7.xml" Id="Raabfdb88c141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5ed2004f1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0682d4054761" /><Relationship Type="http://schemas.openxmlformats.org/officeDocument/2006/relationships/theme" Target="/ppt/slideMasters/theme/theme1.xml" Id="R0ae3b50bfda7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70682d405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0975783d0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bc805a51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3221581e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add4f120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91af840c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a4582c04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f4e68325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