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c0673b59af43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a4833bf94a4d68"/>
  </p:sldMasterIdLst>
  <p:sldIdLst>
    <p:sldId xmlns:r="http://schemas.openxmlformats.org/officeDocument/2006/relationships" id="256" r:id="Rb21b4f96dc7242db"/>
    <p:sldId xmlns:r="http://schemas.openxmlformats.org/officeDocument/2006/relationships" id="257" r:id="R013e659e79e74f95"/>
    <p:sldId xmlns:r="http://schemas.openxmlformats.org/officeDocument/2006/relationships" id="258" r:id="Rb924eacf104e4a78"/>
    <p:sldId xmlns:r="http://schemas.openxmlformats.org/officeDocument/2006/relationships" id="259" r:id="Ra8ce6997f10b43b5"/>
    <p:sldId xmlns:r="http://schemas.openxmlformats.org/officeDocument/2006/relationships" id="260" r:id="R5e474c065cec439d"/>
    <p:sldId xmlns:r="http://schemas.openxmlformats.org/officeDocument/2006/relationships" id="261" r:id="Rc02714cec87b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4833bf94a4d68" /><Relationship Type="http://schemas.openxmlformats.org/officeDocument/2006/relationships/slide" Target="/ppt/slides/slide1.xml" Id="Rb21b4f96dc7242db" /><Relationship Type="http://schemas.openxmlformats.org/officeDocument/2006/relationships/slide" Target="/ppt/slides/slide2.xml" Id="R013e659e79e74f95" /><Relationship Type="http://schemas.openxmlformats.org/officeDocument/2006/relationships/slide" Target="/ppt/slides/slide3.xml" Id="Rb924eacf104e4a78" /><Relationship Type="http://schemas.openxmlformats.org/officeDocument/2006/relationships/slide" Target="/ppt/slides/slide4.xml" Id="Ra8ce6997f10b43b5" /><Relationship Type="http://schemas.openxmlformats.org/officeDocument/2006/relationships/slide" Target="/ppt/slides/slide5.xml" Id="R5e474c065cec439d" /><Relationship Type="http://schemas.openxmlformats.org/officeDocument/2006/relationships/slide" Target="/ppt/slides/slide6.xml" Id="Rc02714cec87b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eb86fc7b745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4627fb0004027" /><Relationship Type="http://schemas.openxmlformats.org/officeDocument/2006/relationships/theme" Target="/ppt/slideMasters/theme/theme1.xml" Id="Rd887871d2c56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84627fb00040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2ec7fce5b46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2cd1173ee48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7e09bf30743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4995e95434a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5340072c24e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0eae4173b40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MUKAYA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979 718 802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MUKAYA AS</a:t>
            </a:r>
          </a:p>
        </p:txBody>
      </p:sp>
    </p:spTree>
  </p:cSld>
  <p:clrMapOvr>
    <a:masterClrMapping xmlns:a="http://schemas.openxmlformats.org/drawingml/2006/main"/>
  </p:clrMapOvr>
</p:sld>
</file>