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47b2232e4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8efc564a64155"/>
  </p:sldMasterIdLst>
  <p:sldIdLst>
    <p:sldId xmlns:r="http://schemas.openxmlformats.org/officeDocument/2006/relationships" id="256" r:id="R09666006da0e4fc4"/>
    <p:sldId xmlns:r="http://schemas.openxmlformats.org/officeDocument/2006/relationships" id="257" r:id="R9bfb8ee12f974add"/>
    <p:sldId xmlns:r="http://schemas.openxmlformats.org/officeDocument/2006/relationships" id="258" r:id="R3411d47f7e164dae"/>
    <p:sldId xmlns:r="http://schemas.openxmlformats.org/officeDocument/2006/relationships" id="259" r:id="Re91c1ddceadd4db8"/>
    <p:sldId xmlns:r="http://schemas.openxmlformats.org/officeDocument/2006/relationships" id="260" r:id="R3ce1723b8f9d46e3"/>
    <p:sldId xmlns:r="http://schemas.openxmlformats.org/officeDocument/2006/relationships" id="261" r:id="Rf3aa4820ea864313"/>
    <p:sldId xmlns:r="http://schemas.openxmlformats.org/officeDocument/2006/relationships" id="262" r:id="Rfb6d0e46eb8c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8efc564a64155" /><Relationship Type="http://schemas.openxmlformats.org/officeDocument/2006/relationships/slide" Target="/ppt/slides/slide1.xml" Id="R09666006da0e4fc4" /><Relationship Type="http://schemas.openxmlformats.org/officeDocument/2006/relationships/slide" Target="/ppt/slides/slide2.xml" Id="R9bfb8ee12f974add" /><Relationship Type="http://schemas.openxmlformats.org/officeDocument/2006/relationships/slide" Target="/ppt/slides/slide3.xml" Id="R3411d47f7e164dae" /><Relationship Type="http://schemas.openxmlformats.org/officeDocument/2006/relationships/slide" Target="/ppt/slides/slide4.xml" Id="Re91c1ddceadd4db8" /><Relationship Type="http://schemas.openxmlformats.org/officeDocument/2006/relationships/slide" Target="/ppt/slides/slide5.xml" Id="R3ce1723b8f9d46e3" /><Relationship Type="http://schemas.openxmlformats.org/officeDocument/2006/relationships/slide" Target="/ppt/slides/slide6.xml" Id="Rf3aa4820ea864313" /><Relationship Type="http://schemas.openxmlformats.org/officeDocument/2006/relationships/slide" Target="/ppt/slides/slide7.xml" Id="Rfb6d0e46eb8c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138b9f843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e472e8664698" /><Relationship Type="http://schemas.openxmlformats.org/officeDocument/2006/relationships/theme" Target="/ppt/slideMasters/theme/theme1.xml" Id="Ra6b6fae7a91b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0e472e866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1ac74c95a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13817004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89dc78b140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99f6a612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15ba4091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fc05df7c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a4238739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