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ea6e32e8fc40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11f3527e994e6e"/>
  </p:sldMasterIdLst>
  <p:sldIdLst>
    <p:sldId xmlns:r="http://schemas.openxmlformats.org/officeDocument/2006/relationships" id="256" r:id="Rba419636ee904abd"/>
    <p:sldId xmlns:r="http://schemas.openxmlformats.org/officeDocument/2006/relationships" id="257" r:id="R2bbbb156374c4b57"/>
    <p:sldId xmlns:r="http://schemas.openxmlformats.org/officeDocument/2006/relationships" id="258" r:id="Ra190ee9322e541ed"/>
    <p:sldId xmlns:r="http://schemas.openxmlformats.org/officeDocument/2006/relationships" id="259" r:id="R56e7ab0ea7124b8a"/>
    <p:sldId xmlns:r="http://schemas.openxmlformats.org/officeDocument/2006/relationships" id="260" r:id="R531a4612cb8b4eed"/>
    <p:sldId xmlns:r="http://schemas.openxmlformats.org/officeDocument/2006/relationships" id="261" r:id="R2cef3190fdc046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11f3527e994e6e" /><Relationship Type="http://schemas.openxmlformats.org/officeDocument/2006/relationships/slide" Target="/ppt/slides/slide1.xml" Id="Rba419636ee904abd" /><Relationship Type="http://schemas.openxmlformats.org/officeDocument/2006/relationships/slide" Target="/ppt/slides/slide2.xml" Id="R2bbbb156374c4b57" /><Relationship Type="http://schemas.openxmlformats.org/officeDocument/2006/relationships/slide" Target="/ppt/slides/slide3.xml" Id="Ra190ee9322e541ed" /><Relationship Type="http://schemas.openxmlformats.org/officeDocument/2006/relationships/slide" Target="/ppt/slides/slide4.xml" Id="R56e7ab0ea7124b8a" /><Relationship Type="http://schemas.openxmlformats.org/officeDocument/2006/relationships/slide" Target="/ppt/slides/slide5.xml" Id="R531a4612cb8b4eed" /><Relationship Type="http://schemas.openxmlformats.org/officeDocument/2006/relationships/slide" Target="/ppt/slides/slide6.xml" Id="R2cef3190fdc046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2ae640ecf4d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ee93388c444c9" /><Relationship Type="http://schemas.openxmlformats.org/officeDocument/2006/relationships/theme" Target="/ppt/slideMasters/theme/theme1.xml" Id="Rcd07b839f6b142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8ee93388c444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db9a0d9db4b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12a61d29c4a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1ca057a0445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6620e0ce542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3c1c3d2d445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d8157c17747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JANSSON &amp; LARSEN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66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kim@jlr.no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www.jansson-larsen.no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979 713 894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