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b6e594c5a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974585f574a30"/>
  </p:sldMasterIdLst>
  <p:sldIdLst>
    <p:sldId xmlns:r="http://schemas.openxmlformats.org/officeDocument/2006/relationships" id="256" r:id="Rb5ff9a4e4fe94785"/>
    <p:sldId xmlns:r="http://schemas.openxmlformats.org/officeDocument/2006/relationships" id="257" r:id="Rc0b2ac6ce0764557"/>
    <p:sldId xmlns:r="http://schemas.openxmlformats.org/officeDocument/2006/relationships" id="258" r:id="R5ca7d18de0824fb3"/>
    <p:sldId xmlns:r="http://schemas.openxmlformats.org/officeDocument/2006/relationships" id="259" r:id="R13ba1d4653d74438"/>
    <p:sldId xmlns:r="http://schemas.openxmlformats.org/officeDocument/2006/relationships" id="260" r:id="R5f9ba1228e6b40e6"/>
    <p:sldId xmlns:r="http://schemas.openxmlformats.org/officeDocument/2006/relationships" id="261" r:id="Rc80d9919daeb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974585f574a30" /><Relationship Type="http://schemas.openxmlformats.org/officeDocument/2006/relationships/slide" Target="/ppt/slides/slide1.xml" Id="Rb5ff9a4e4fe94785" /><Relationship Type="http://schemas.openxmlformats.org/officeDocument/2006/relationships/slide" Target="/ppt/slides/slide2.xml" Id="Rc0b2ac6ce0764557" /><Relationship Type="http://schemas.openxmlformats.org/officeDocument/2006/relationships/slide" Target="/ppt/slides/slide3.xml" Id="R5ca7d18de0824fb3" /><Relationship Type="http://schemas.openxmlformats.org/officeDocument/2006/relationships/slide" Target="/ppt/slides/slide4.xml" Id="R13ba1d4653d74438" /><Relationship Type="http://schemas.openxmlformats.org/officeDocument/2006/relationships/slide" Target="/ppt/slides/slide5.xml" Id="R5f9ba1228e6b40e6" /><Relationship Type="http://schemas.openxmlformats.org/officeDocument/2006/relationships/slide" Target="/ppt/slides/slide6.xml" Id="Rc80d9919daeb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ebafe1a9d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f3a80ca54547" /><Relationship Type="http://schemas.openxmlformats.org/officeDocument/2006/relationships/theme" Target="/ppt/slideMasters/theme/theme1.xml" Id="R2950af5082cb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0f3a80ca5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87648ff9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dbf321dc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375fd9db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89a54b41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69e7dfd4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c711e087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SOLØR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SOLØR BRANNKASSE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14 456 323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14 583 231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Ivan Briskerud, Grøsetgrenda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stein.briskerud@gmail.com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979 692 889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