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17c6dbe29241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bb616e0346426a"/>
  </p:sldMasterIdLst>
  <p:sldIdLst>
    <p:sldId xmlns:r="http://schemas.openxmlformats.org/officeDocument/2006/relationships" id="256" r:id="R3d905d8fe0a34df8"/>
    <p:sldId xmlns:r="http://schemas.openxmlformats.org/officeDocument/2006/relationships" id="257" r:id="R712484a69bb641a1"/>
    <p:sldId xmlns:r="http://schemas.openxmlformats.org/officeDocument/2006/relationships" id="258" r:id="Ra31013f26a4e4fc0"/>
    <p:sldId xmlns:r="http://schemas.openxmlformats.org/officeDocument/2006/relationships" id="259" r:id="R0e7dd521173b44e5"/>
    <p:sldId xmlns:r="http://schemas.openxmlformats.org/officeDocument/2006/relationships" id="260" r:id="Rc33c6a6f36eb4ddc"/>
    <p:sldId xmlns:r="http://schemas.openxmlformats.org/officeDocument/2006/relationships" id="261" r:id="R6e0d24b98256419b"/>
    <p:sldId xmlns:r="http://schemas.openxmlformats.org/officeDocument/2006/relationships" id="262" r:id="R614a6eba7bda42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b616e0346426a" /><Relationship Type="http://schemas.openxmlformats.org/officeDocument/2006/relationships/slide" Target="/ppt/slides/slide1.xml" Id="R3d905d8fe0a34df8" /><Relationship Type="http://schemas.openxmlformats.org/officeDocument/2006/relationships/slide" Target="/ppt/slides/slide2.xml" Id="R712484a69bb641a1" /><Relationship Type="http://schemas.openxmlformats.org/officeDocument/2006/relationships/slide" Target="/ppt/slides/slide3.xml" Id="Ra31013f26a4e4fc0" /><Relationship Type="http://schemas.openxmlformats.org/officeDocument/2006/relationships/slide" Target="/ppt/slides/slide4.xml" Id="R0e7dd521173b44e5" /><Relationship Type="http://schemas.openxmlformats.org/officeDocument/2006/relationships/slide" Target="/ppt/slides/slide5.xml" Id="Rc33c6a6f36eb4ddc" /><Relationship Type="http://schemas.openxmlformats.org/officeDocument/2006/relationships/slide" Target="/ppt/slides/slide6.xml" Id="R6e0d24b98256419b" /><Relationship Type="http://schemas.openxmlformats.org/officeDocument/2006/relationships/slide" Target="/ppt/slides/slide7.xml" Id="R614a6eba7bda42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43abdf7a7e43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1385621b64c30" /><Relationship Type="http://schemas.openxmlformats.org/officeDocument/2006/relationships/theme" Target="/ppt/slideMasters/theme/theme1.xml" Id="Re755ce50121144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01385621b64c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441e87a1a4b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b5610561d41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dfeea3c3345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fba7f6df541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dae99371d4f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4d5dd6f7144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7ec2e394d4f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SOLSTA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23 485 854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138 154 466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138 156 094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ILEBEKK SVEIN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SKRETTINGLAND TORILL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Gudes vei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torill@solsta.no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979 679 815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SOLSTA INVEST AS</a:t>
            </a:r>
          </a:p>
        </p:txBody>
      </p:sp>
    </p:spTree>
  </p:cSld>
  <p:clrMapOvr>
    <a:masterClrMapping xmlns:a="http://schemas.openxmlformats.org/drawingml/2006/main"/>
  </p:clrMapOvr>
</p:sld>
</file>