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eb12175ac847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0e6eaeacfa45cc"/>
  </p:sldMasterIdLst>
  <p:sldIdLst>
    <p:sldId xmlns:r="http://schemas.openxmlformats.org/officeDocument/2006/relationships" id="256" r:id="Rbf82334c2993497a"/>
    <p:sldId xmlns:r="http://schemas.openxmlformats.org/officeDocument/2006/relationships" id="257" r:id="R0989abfc31ed4af5"/>
    <p:sldId xmlns:r="http://schemas.openxmlformats.org/officeDocument/2006/relationships" id="258" r:id="Rdb6a336986d941a9"/>
    <p:sldId xmlns:r="http://schemas.openxmlformats.org/officeDocument/2006/relationships" id="259" r:id="Red9593e485f5452f"/>
    <p:sldId xmlns:r="http://schemas.openxmlformats.org/officeDocument/2006/relationships" id="260" r:id="R43aeb94e9d264fcf"/>
    <p:sldId xmlns:r="http://schemas.openxmlformats.org/officeDocument/2006/relationships" id="261" r:id="Rbdcd662fe4204f07"/>
    <p:sldId xmlns:r="http://schemas.openxmlformats.org/officeDocument/2006/relationships" id="262" r:id="R710795192e2a47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0e6eaeacfa45cc" /><Relationship Type="http://schemas.openxmlformats.org/officeDocument/2006/relationships/slide" Target="/ppt/slides/slide1.xml" Id="Rbf82334c2993497a" /><Relationship Type="http://schemas.openxmlformats.org/officeDocument/2006/relationships/slide" Target="/ppt/slides/slide2.xml" Id="R0989abfc31ed4af5" /><Relationship Type="http://schemas.openxmlformats.org/officeDocument/2006/relationships/slide" Target="/ppt/slides/slide3.xml" Id="Rdb6a336986d941a9" /><Relationship Type="http://schemas.openxmlformats.org/officeDocument/2006/relationships/slide" Target="/ppt/slides/slide4.xml" Id="Red9593e485f5452f" /><Relationship Type="http://schemas.openxmlformats.org/officeDocument/2006/relationships/slide" Target="/ppt/slides/slide5.xml" Id="R43aeb94e9d264fcf" /><Relationship Type="http://schemas.openxmlformats.org/officeDocument/2006/relationships/slide" Target="/ppt/slides/slide6.xml" Id="Rbdcd662fe4204f07" /><Relationship Type="http://schemas.openxmlformats.org/officeDocument/2006/relationships/slide" Target="/ppt/slides/slide7.xml" Id="R710795192e2a47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a26d93abb64f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235b6d522486c" /><Relationship Type="http://schemas.openxmlformats.org/officeDocument/2006/relationships/theme" Target="/ppt/slideMasters/theme/theme1.xml" Id="R6b37123d7b9542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2235b6d52248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da77ac97c49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667672eea4f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0ac338eff4f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e2fabdcaa41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dc06854d244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5350517ea4b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67394477546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SKARSVÅG RØR OG INTERIØR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SKARSVÅG RØR OG INTERIØR AS ble etablert [år] og holder til i Frekhaug.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3 284 224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1 604 337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SIGNAR ANDRE SKARSVAAG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KARSTEN SKARSVAAG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HITLAND BOGETVEIT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5918 Frekhaug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17 07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www.skarsvag-ror.no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979 679 149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