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c58060c7e246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937cf771c149d6"/>
  </p:sldMasterIdLst>
  <p:sldIdLst>
    <p:sldId xmlns:r="http://schemas.openxmlformats.org/officeDocument/2006/relationships" id="256" r:id="R470c53d56aa348ac"/>
    <p:sldId xmlns:r="http://schemas.openxmlformats.org/officeDocument/2006/relationships" id="257" r:id="R7f0f49989b0f41a9"/>
    <p:sldId xmlns:r="http://schemas.openxmlformats.org/officeDocument/2006/relationships" id="258" r:id="R0051176abb054ee2"/>
    <p:sldId xmlns:r="http://schemas.openxmlformats.org/officeDocument/2006/relationships" id="259" r:id="R6a5165cd7d6a4c76"/>
    <p:sldId xmlns:r="http://schemas.openxmlformats.org/officeDocument/2006/relationships" id="260" r:id="Rdbb597547ef04ed1"/>
    <p:sldId xmlns:r="http://schemas.openxmlformats.org/officeDocument/2006/relationships" id="261" r:id="R66fc7b0f1c7e489b"/>
    <p:sldId xmlns:r="http://schemas.openxmlformats.org/officeDocument/2006/relationships" id="262" r:id="R1ebf90a14df14c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937cf771c149d6" /><Relationship Type="http://schemas.openxmlformats.org/officeDocument/2006/relationships/slide" Target="/ppt/slides/slide1.xml" Id="R470c53d56aa348ac" /><Relationship Type="http://schemas.openxmlformats.org/officeDocument/2006/relationships/slide" Target="/ppt/slides/slide2.xml" Id="R7f0f49989b0f41a9" /><Relationship Type="http://schemas.openxmlformats.org/officeDocument/2006/relationships/slide" Target="/ppt/slides/slide3.xml" Id="R0051176abb054ee2" /><Relationship Type="http://schemas.openxmlformats.org/officeDocument/2006/relationships/slide" Target="/ppt/slides/slide4.xml" Id="R6a5165cd7d6a4c76" /><Relationship Type="http://schemas.openxmlformats.org/officeDocument/2006/relationships/slide" Target="/ppt/slides/slide5.xml" Id="Rdbb597547ef04ed1" /><Relationship Type="http://schemas.openxmlformats.org/officeDocument/2006/relationships/slide" Target="/ppt/slides/slide6.xml" Id="R66fc7b0f1c7e489b" /><Relationship Type="http://schemas.openxmlformats.org/officeDocument/2006/relationships/slide" Target="/ppt/slides/slide7.xml" Id="R1ebf90a14df14c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1a90f6f6d74f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d537967382416a" /><Relationship Type="http://schemas.openxmlformats.org/officeDocument/2006/relationships/theme" Target="/ppt/slideMasters/theme/theme1.xml" Id="R9a37585c71204f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d53796738241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72dd38e94f48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fbdcb2fe3a4a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ec2adf87ae416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788aef60e41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210b78934b4f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a92b75ca9c44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b1ab86696149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STRANDEN GLOBAL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STRANDEN GLOBAL AS ble etablert [år] og holder til i Lovund.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33 824 199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7 703 623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5 638 536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11 102 931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22 100 984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ASLE HALLVARD THOMASSEN LYNGØY  –  71,8 %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WILLY THOMASSEN  –  28,2 %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Lundvollveien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8764 Lovund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09 45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joker.lovund@joker.no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979 634 021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