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3d46eef18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514092702446f"/>
  </p:sldMasterIdLst>
  <p:sldIdLst>
    <p:sldId xmlns:r="http://schemas.openxmlformats.org/officeDocument/2006/relationships" id="256" r:id="R2f5a0d1afc0a4642"/>
    <p:sldId xmlns:r="http://schemas.openxmlformats.org/officeDocument/2006/relationships" id="257" r:id="R9e985cad829c4205"/>
    <p:sldId xmlns:r="http://schemas.openxmlformats.org/officeDocument/2006/relationships" id="258" r:id="R65f61c6264d34bbb"/>
    <p:sldId xmlns:r="http://schemas.openxmlformats.org/officeDocument/2006/relationships" id="259" r:id="R9474a0635f064c14"/>
    <p:sldId xmlns:r="http://schemas.openxmlformats.org/officeDocument/2006/relationships" id="260" r:id="R35adcc0e4d084c16"/>
    <p:sldId xmlns:r="http://schemas.openxmlformats.org/officeDocument/2006/relationships" id="261" r:id="R562f67e0945d4782"/>
    <p:sldId xmlns:r="http://schemas.openxmlformats.org/officeDocument/2006/relationships" id="262" r:id="Rad33c4944ad3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514092702446f" /><Relationship Type="http://schemas.openxmlformats.org/officeDocument/2006/relationships/slide" Target="/ppt/slides/slide1.xml" Id="R2f5a0d1afc0a4642" /><Relationship Type="http://schemas.openxmlformats.org/officeDocument/2006/relationships/slide" Target="/ppt/slides/slide2.xml" Id="R9e985cad829c4205" /><Relationship Type="http://schemas.openxmlformats.org/officeDocument/2006/relationships/slide" Target="/ppt/slides/slide3.xml" Id="R65f61c6264d34bbb" /><Relationship Type="http://schemas.openxmlformats.org/officeDocument/2006/relationships/slide" Target="/ppt/slides/slide4.xml" Id="R9474a0635f064c14" /><Relationship Type="http://schemas.openxmlformats.org/officeDocument/2006/relationships/slide" Target="/ppt/slides/slide5.xml" Id="R35adcc0e4d084c16" /><Relationship Type="http://schemas.openxmlformats.org/officeDocument/2006/relationships/slide" Target="/ppt/slides/slide6.xml" Id="R562f67e0945d4782" /><Relationship Type="http://schemas.openxmlformats.org/officeDocument/2006/relationships/slide" Target="/ppt/slides/slide7.xml" Id="Rad33c4944ad3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fa27ad056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ae695fec4978" /><Relationship Type="http://schemas.openxmlformats.org/officeDocument/2006/relationships/theme" Target="/ppt/slideMasters/theme/theme1.xml" Id="Ra4f852f84d57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5ae695fec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45fe90df48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038920537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ac13b2949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76268329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fc3b92ea2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e34c97d37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affd3da0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 SCHMIDT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SCHMIDT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ALEKSANDER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THERESE NORDHAGEN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Nærsnestangen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siri@fruschmidt.no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979 615 876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