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7fa68ff86d41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044b0f8a914ef1"/>
  </p:sldMasterIdLst>
  <p:sldIdLst>
    <p:sldId xmlns:r="http://schemas.openxmlformats.org/officeDocument/2006/relationships" id="256" r:id="R85bc5a102b394c7e"/>
    <p:sldId xmlns:r="http://schemas.openxmlformats.org/officeDocument/2006/relationships" id="257" r:id="R5a017f04cdbe4859"/>
    <p:sldId xmlns:r="http://schemas.openxmlformats.org/officeDocument/2006/relationships" id="258" r:id="R70cef541999c4932"/>
    <p:sldId xmlns:r="http://schemas.openxmlformats.org/officeDocument/2006/relationships" id="259" r:id="R7e3db133d8b6452a"/>
    <p:sldId xmlns:r="http://schemas.openxmlformats.org/officeDocument/2006/relationships" id="260" r:id="Re8bfcc476a9d422b"/>
    <p:sldId xmlns:r="http://schemas.openxmlformats.org/officeDocument/2006/relationships" id="261" r:id="R51bb56acfbc0477f"/>
    <p:sldId xmlns:r="http://schemas.openxmlformats.org/officeDocument/2006/relationships" id="262" r:id="R16ffc1130d2a4b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044b0f8a914ef1" /><Relationship Type="http://schemas.openxmlformats.org/officeDocument/2006/relationships/slide" Target="/ppt/slides/slide1.xml" Id="R85bc5a102b394c7e" /><Relationship Type="http://schemas.openxmlformats.org/officeDocument/2006/relationships/slide" Target="/ppt/slides/slide2.xml" Id="R5a017f04cdbe4859" /><Relationship Type="http://schemas.openxmlformats.org/officeDocument/2006/relationships/slide" Target="/ppt/slides/slide3.xml" Id="R70cef541999c4932" /><Relationship Type="http://schemas.openxmlformats.org/officeDocument/2006/relationships/slide" Target="/ppt/slides/slide4.xml" Id="R7e3db133d8b6452a" /><Relationship Type="http://schemas.openxmlformats.org/officeDocument/2006/relationships/slide" Target="/ppt/slides/slide5.xml" Id="Re8bfcc476a9d422b" /><Relationship Type="http://schemas.openxmlformats.org/officeDocument/2006/relationships/slide" Target="/ppt/slides/slide6.xml" Id="R51bb56acfbc0477f" /><Relationship Type="http://schemas.openxmlformats.org/officeDocument/2006/relationships/slide" Target="/ppt/slides/slide7.xml" Id="R16ffc1130d2a4b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d1c1f50eac47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7b1519b894bdd" /><Relationship Type="http://schemas.openxmlformats.org/officeDocument/2006/relationships/theme" Target="/ppt/slideMasters/theme/theme1.xml" Id="R7c5096b8640e4a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e7b1519b894b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c2164183041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20a9442a24f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05982debf4f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1a58a1c9842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7bb77f81e42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688a2708c44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e9faf99af4b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72 632 310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122 003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−1 541 009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7 764 189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31 073 544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www.statement.no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979 607 008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