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6ade3b467549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0e0c06602c4ee8"/>
  </p:sldMasterIdLst>
  <p:sldIdLst>
    <p:sldId xmlns:r="http://schemas.openxmlformats.org/officeDocument/2006/relationships" id="256" r:id="Rbf572fad15a04a74"/>
    <p:sldId xmlns:r="http://schemas.openxmlformats.org/officeDocument/2006/relationships" id="257" r:id="R15be5e834d0e453e"/>
    <p:sldId xmlns:r="http://schemas.openxmlformats.org/officeDocument/2006/relationships" id="258" r:id="R946376b461474993"/>
    <p:sldId xmlns:r="http://schemas.openxmlformats.org/officeDocument/2006/relationships" id="259" r:id="R9464911aef854144"/>
    <p:sldId xmlns:r="http://schemas.openxmlformats.org/officeDocument/2006/relationships" id="260" r:id="R4479ab55b2b24d68"/>
    <p:sldId xmlns:r="http://schemas.openxmlformats.org/officeDocument/2006/relationships" id="261" r:id="R524fe8a98fdd4a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e0c06602c4ee8" /><Relationship Type="http://schemas.openxmlformats.org/officeDocument/2006/relationships/slide" Target="/ppt/slides/slide1.xml" Id="Rbf572fad15a04a74" /><Relationship Type="http://schemas.openxmlformats.org/officeDocument/2006/relationships/slide" Target="/ppt/slides/slide2.xml" Id="R15be5e834d0e453e" /><Relationship Type="http://schemas.openxmlformats.org/officeDocument/2006/relationships/slide" Target="/ppt/slides/slide3.xml" Id="R946376b461474993" /><Relationship Type="http://schemas.openxmlformats.org/officeDocument/2006/relationships/slide" Target="/ppt/slides/slide4.xml" Id="R9464911aef854144" /><Relationship Type="http://schemas.openxmlformats.org/officeDocument/2006/relationships/slide" Target="/ppt/slides/slide5.xml" Id="R4479ab55b2b24d68" /><Relationship Type="http://schemas.openxmlformats.org/officeDocument/2006/relationships/slide" Target="/ppt/slides/slide6.xml" Id="R524fe8a98fdd4a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48e9b950944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81b1362664a63" /><Relationship Type="http://schemas.openxmlformats.org/officeDocument/2006/relationships/theme" Target="/ppt/slideMasters/theme/theme1.xml" Id="Rcd6f5216dd1a42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81b136266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816008f3143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153c225e746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acc58212a40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b8d5a7f5b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c60e081ee4c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ff7ae4342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