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f0db1df71a41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93b34a26434ec9"/>
  </p:sldMasterIdLst>
  <p:sldIdLst>
    <p:sldId xmlns:r="http://schemas.openxmlformats.org/officeDocument/2006/relationships" id="256" r:id="R91e7e31ed0054a76"/>
    <p:sldId xmlns:r="http://schemas.openxmlformats.org/officeDocument/2006/relationships" id="257" r:id="Rdd900332ab0544a7"/>
    <p:sldId xmlns:r="http://schemas.openxmlformats.org/officeDocument/2006/relationships" id="258" r:id="R65340bdda7ae4c88"/>
    <p:sldId xmlns:r="http://schemas.openxmlformats.org/officeDocument/2006/relationships" id="259" r:id="R032b93ffad734a27"/>
    <p:sldId xmlns:r="http://schemas.openxmlformats.org/officeDocument/2006/relationships" id="260" r:id="R8e9ff2a5641f4f18"/>
    <p:sldId xmlns:r="http://schemas.openxmlformats.org/officeDocument/2006/relationships" id="261" r:id="R6697f89bdd644934"/>
    <p:sldId xmlns:r="http://schemas.openxmlformats.org/officeDocument/2006/relationships" id="262" r:id="R09f62c1ecf644b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93b34a26434ec9" /><Relationship Type="http://schemas.openxmlformats.org/officeDocument/2006/relationships/slide" Target="/ppt/slides/slide1.xml" Id="R91e7e31ed0054a76" /><Relationship Type="http://schemas.openxmlformats.org/officeDocument/2006/relationships/slide" Target="/ppt/slides/slide2.xml" Id="Rdd900332ab0544a7" /><Relationship Type="http://schemas.openxmlformats.org/officeDocument/2006/relationships/slide" Target="/ppt/slides/slide3.xml" Id="R65340bdda7ae4c88" /><Relationship Type="http://schemas.openxmlformats.org/officeDocument/2006/relationships/slide" Target="/ppt/slides/slide4.xml" Id="R032b93ffad734a27" /><Relationship Type="http://schemas.openxmlformats.org/officeDocument/2006/relationships/slide" Target="/ppt/slides/slide5.xml" Id="R8e9ff2a5641f4f18" /><Relationship Type="http://schemas.openxmlformats.org/officeDocument/2006/relationships/slide" Target="/ppt/slides/slide6.xml" Id="R6697f89bdd644934" /><Relationship Type="http://schemas.openxmlformats.org/officeDocument/2006/relationships/slide" Target="/ppt/slides/slide7.xml" Id="R09f62c1ecf644b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c5127890b24c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71e7e828949cc" /><Relationship Type="http://schemas.openxmlformats.org/officeDocument/2006/relationships/theme" Target="/ppt/slideMasters/theme/theme1.xml" Id="Rc0ac1d10090e41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571e7e828949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1f1f0926f41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710aef26449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f34a3c23446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8f15f763a48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0e0281f0647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ff735067740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2fb9396064e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HATLEVIK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HATLEVIK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HATLEVIK RØR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HATLEVIK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HATLEVIK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HATLEVIK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7 975 126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3 087 427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4 433 656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HATLEVIK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HATLEVIK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ESTRUP RASMUSSEN  –  29,0 %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MONIKA HATLEVIK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HATLEVIK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Hegranesvegen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49 93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979 577 451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HATLEVIK RØR AS</a:t>
            </a:r>
          </a:p>
        </p:txBody>
      </p:sp>
    </p:spTree>
  </p:cSld>
  <p:clrMapOvr>
    <a:masterClrMapping xmlns:a="http://schemas.openxmlformats.org/drawingml/2006/main"/>
  </p:clrMapOvr>
</p:sld>
</file>