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1733aaef1843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e44d825c674564"/>
  </p:sldMasterIdLst>
  <p:sldIdLst>
    <p:sldId xmlns:r="http://schemas.openxmlformats.org/officeDocument/2006/relationships" id="256" r:id="Rd76b6d39a1184570"/>
    <p:sldId xmlns:r="http://schemas.openxmlformats.org/officeDocument/2006/relationships" id="257" r:id="Rb026dd16eca14d2f"/>
    <p:sldId xmlns:r="http://schemas.openxmlformats.org/officeDocument/2006/relationships" id="258" r:id="Ra9f4e3f42d36439b"/>
    <p:sldId xmlns:r="http://schemas.openxmlformats.org/officeDocument/2006/relationships" id="259" r:id="R81baa173cc254739"/>
    <p:sldId xmlns:r="http://schemas.openxmlformats.org/officeDocument/2006/relationships" id="260" r:id="R022442308e794797"/>
    <p:sldId xmlns:r="http://schemas.openxmlformats.org/officeDocument/2006/relationships" id="261" r:id="Ra8368b88595444c0"/>
    <p:sldId xmlns:r="http://schemas.openxmlformats.org/officeDocument/2006/relationships" id="262" r:id="R97b2e16286c541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e44d825c674564" /><Relationship Type="http://schemas.openxmlformats.org/officeDocument/2006/relationships/slide" Target="/ppt/slides/slide1.xml" Id="Rd76b6d39a1184570" /><Relationship Type="http://schemas.openxmlformats.org/officeDocument/2006/relationships/slide" Target="/ppt/slides/slide2.xml" Id="Rb026dd16eca14d2f" /><Relationship Type="http://schemas.openxmlformats.org/officeDocument/2006/relationships/slide" Target="/ppt/slides/slide3.xml" Id="Ra9f4e3f42d36439b" /><Relationship Type="http://schemas.openxmlformats.org/officeDocument/2006/relationships/slide" Target="/ppt/slides/slide4.xml" Id="R81baa173cc254739" /><Relationship Type="http://schemas.openxmlformats.org/officeDocument/2006/relationships/slide" Target="/ppt/slides/slide5.xml" Id="R022442308e794797" /><Relationship Type="http://schemas.openxmlformats.org/officeDocument/2006/relationships/slide" Target="/ppt/slides/slide6.xml" Id="Ra8368b88595444c0" /><Relationship Type="http://schemas.openxmlformats.org/officeDocument/2006/relationships/slide" Target="/ppt/slides/slide7.xml" Id="R97b2e16286c541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02faa5d07e44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bb633888d4db7" /><Relationship Type="http://schemas.openxmlformats.org/officeDocument/2006/relationships/theme" Target="/ppt/slideMasters/theme/theme1.xml" Id="Rd6ca9c3ee05b46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6bb633888d4d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6db891f2c4d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b5a6647ce42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2b7a942164a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e64cf849646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6e004e2664e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533e5d91847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4b1d1188e4d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EIKER HUS OG HYTTE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 HUS OG HYTTE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3 439 608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518 725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419 008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1 377 710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2 268 586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SANDHOLT BJURSTRØM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Åletjernveien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70 07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979 566 913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