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a17ff9dd3345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ea0099502e4297"/>
  </p:sldMasterIdLst>
  <p:sldIdLst>
    <p:sldId xmlns:r="http://schemas.openxmlformats.org/officeDocument/2006/relationships" id="256" r:id="R6e913f049c9b4250"/>
    <p:sldId xmlns:r="http://schemas.openxmlformats.org/officeDocument/2006/relationships" id="257" r:id="Rf59eaa7106334791"/>
    <p:sldId xmlns:r="http://schemas.openxmlformats.org/officeDocument/2006/relationships" id="258" r:id="R2abf25a81b9c4cbf"/>
    <p:sldId xmlns:r="http://schemas.openxmlformats.org/officeDocument/2006/relationships" id="259" r:id="R3638749e12954f2e"/>
    <p:sldId xmlns:r="http://schemas.openxmlformats.org/officeDocument/2006/relationships" id="260" r:id="R3c55badee5a54fd3"/>
    <p:sldId xmlns:r="http://schemas.openxmlformats.org/officeDocument/2006/relationships" id="261" r:id="Rb06285501e324b9e"/>
    <p:sldId xmlns:r="http://schemas.openxmlformats.org/officeDocument/2006/relationships" id="262" r:id="Rafd7a8d337d040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ea0099502e4297" /><Relationship Type="http://schemas.openxmlformats.org/officeDocument/2006/relationships/slide" Target="/ppt/slides/slide1.xml" Id="R6e913f049c9b4250" /><Relationship Type="http://schemas.openxmlformats.org/officeDocument/2006/relationships/slide" Target="/ppt/slides/slide2.xml" Id="Rf59eaa7106334791" /><Relationship Type="http://schemas.openxmlformats.org/officeDocument/2006/relationships/slide" Target="/ppt/slides/slide3.xml" Id="R2abf25a81b9c4cbf" /><Relationship Type="http://schemas.openxmlformats.org/officeDocument/2006/relationships/slide" Target="/ppt/slides/slide4.xml" Id="R3638749e12954f2e" /><Relationship Type="http://schemas.openxmlformats.org/officeDocument/2006/relationships/slide" Target="/ppt/slides/slide5.xml" Id="R3c55badee5a54fd3" /><Relationship Type="http://schemas.openxmlformats.org/officeDocument/2006/relationships/slide" Target="/ppt/slides/slide6.xml" Id="Rb06285501e324b9e" /><Relationship Type="http://schemas.openxmlformats.org/officeDocument/2006/relationships/slide" Target="/ppt/slides/slide7.xml" Id="Rafd7a8d337d040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0b6fd55dda44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18070f99c4512" /><Relationship Type="http://schemas.openxmlformats.org/officeDocument/2006/relationships/theme" Target="/ppt/slideMasters/theme/theme1.xml" Id="R225399e414a74f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218070f99c45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5d5076e874e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5777711ce43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1a5634d4b49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5341aca5241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3b70f72ff42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38928c0f243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5db21128147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KAPITALFORVALTNING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642 396 000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158 443 000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131 333 000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83 119 000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477 026 000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979 561 261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