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bdc08622e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b2c31a6ce40d9"/>
  </p:sldMasterIdLst>
  <p:sldIdLst>
    <p:sldId xmlns:r="http://schemas.openxmlformats.org/officeDocument/2006/relationships" id="256" r:id="R458c696641be4358"/>
    <p:sldId xmlns:r="http://schemas.openxmlformats.org/officeDocument/2006/relationships" id="257" r:id="Rd969917e1c0249e3"/>
    <p:sldId xmlns:r="http://schemas.openxmlformats.org/officeDocument/2006/relationships" id="258" r:id="Rc5600f74843d4da0"/>
    <p:sldId xmlns:r="http://schemas.openxmlformats.org/officeDocument/2006/relationships" id="259" r:id="R5d159a879a4149dc"/>
    <p:sldId xmlns:r="http://schemas.openxmlformats.org/officeDocument/2006/relationships" id="260" r:id="R745d3b4bc4c646e3"/>
    <p:sldId xmlns:r="http://schemas.openxmlformats.org/officeDocument/2006/relationships" id="261" r:id="R9565dfe432874f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b2c31a6ce40d9" /><Relationship Type="http://schemas.openxmlformats.org/officeDocument/2006/relationships/slide" Target="/ppt/slides/slide1.xml" Id="R458c696641be4358" /><Relationship Type="http://schemas.openxmlformats.org/officeDocument/2006/relationships/slide" Target="/ppt/slides/slide2.xml" Id="Rd969917e1c0249e3" /><Relationship Type="http://schemas.openxmlformats.org/officeDocument/2006/relationships/slide" Target="/ppt/slides/slide3.xml" Id="Rc5600f74843d4da0" /><Relationship Type="http://schemas.openxmlformats.org/officeDocument/2006/relationships/slide" Target="/ppt/slides/slide4.xml" Id="R5d159a879a4149dc" /><Relationship Type="http://schemas.openxmlformats.org/officeDocument/2006/relationships/slide" Target="/ppt/slides/slide5.xml" Id="R745d3b4bc4c646e3" /><Relationship Type="http://schemas.openxmlformats.org/officeDocument/2006/relationships/slide" Target="/ppt/slides/slide6.xml" Id="R9565dfe432874f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ab1098624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164feb5ee4770" /><Relationship Type="http://schemas.openxmlformats.org/officeDocument/2006/relationships/theme" Target="/ppt/slideMasters/theme/theme1.xml" Id="Rb3d58bec6e2446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164feb5ee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0a095877e47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657fd70542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e3f6be9b8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1da909fd4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d07c80d04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af3e9588d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979 561 261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