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1e6a879a9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a8e593f424093"/>
  </p:sldMasterIdLst>
  <p:sldIdLst>
    <p:sldId xmlns:r="http://schemas.openxmlformats.org/officeDocument/2006/relationships" id="256" r:id="Rf576109de22b48f6"/>
    <p:sldId xmlns:r="http://schemas.openxmlformats.org/officeDocument/2006/relationships" id="257" r:id="Rd25268418c254a8c"/>
    <p:sldId xmlns:r="http://schemas.openxmlformats.org/officeDocument/2006/relationships" id="258" r:id="R61d1f38831ef424b"/>
    <p:sldId xmlns:r="http://schemas.openxmlformats.org/officeDocument/2006/relationships" id="259" r:id="R10d1d96b0d6743e7"/>
    <p:sldId xmlns:r="http://schemas.openxmlformats.org/officeDocument/2006/relationships" id="260" r:id="Rff0020306c994d77"/>
    <p:sldId xmlns:r="http://schemas.openxmlformats.org/officeDocument/2006/relationships" id="261" r:id="R4b56616439ac4bff"/>
    <p:sldId xmlns:r="http://schemas.openxmlformats.org/officeDocument/2006/relationships" id="262" r:id="R874caacc88f1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a8e593f424093" /><Relationship Type="http://schemas.openxmlformats.org/officeDocument/2006/relationships/slide" Target="/ppt/slides/slide1.xml" Id="Rf576109de22b48f6" /><Relationship Type="http://schemas.openxmlformats.org/officeDocument/2006/relationships/slide" Target="/ppt/slides/slide2.xml" Id="Rd25268418c254a8c" /><Relationship Type="http://schemas.openxmlformats.org/officeDocument/2006/relationships/slide" Target="/ppt/slides/slide3.xml" Id="R61d1f38831ef424b" /><Relationship Type="http://schemas.openxmlformats.org/officeDocument/2006/relationships/slide" Target="/ppt/slides/slide4.xml" Id="R10d1d96b0d6743e7" /><Relationship Type="http://schemas.openxmlformats.org/officeDocument/2006/relationships/slide" Target="/ppt/slides/slide5.xml" Id="Rff0020306c994d77" /><Relationship Type="http://schemas.openxmlformats.org/officeDocument/2006/relationships/slide" Target="/ppt/slides/slide6.xml" Id="R4b56616439ac4bff" /><Relationship Type="http://schemas.openxmlformats.org/officeDocument/2006/relationships/slide" Target="/ppt/slides/slide7.xml" Id="R874caacc88f1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0836c7be3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d302b0d2348ee" /><Relationship Type="http://schemas.openxmlformats.org/officeDocument/2006/relationships/theme" Target="/ppt/slideMasters/theme/theme1.xml" Id="R881f6ac361d7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d302b0d23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425cee8b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48591457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059d784d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44b4e2ba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c2c5fbea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92721167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594b1612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