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0c6c4e02847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e0482669b441e"/>
  </p:sldMasterIdLst>
  <p:sldIdLst>
    <p:sldId xmlns:r="http://schemas.openxmlformats.org/officeDocument/2006/relationships" id="256" r:id="R27514938d9b04b1b"/>
    <p:sldId xmlns:r="http://schemas.openxmlformats.org/officeDocument/2006/relationships" id="257" r:id="R81f8f3d5e89c4327"/>
    <p:sldId xmlns:r="http://schemas.openxmlformats.org/officeDocument/2006/relationships" id="258" r:id="R1f93f777806f4372"/>
    <p:sldId xmlns:r="http://schemas.openxmlformats.org/officeDocument/2006/relationships" id="259" r:id="R4bd8051c57884392"/>
    <p:sldId xmlns:r="http://schemas.openxmlformats.org/officeDocument/2006/relationships" id="260" r:id="Rbf8df05f09e54894"/>
    <p:sldId xmlns:r="http://schemas.openxmlformats.org/officeDocument/2006/relationships" id="261" r:id="Rcaae66c0c72949e2"/>
    <p:sldId xmlns:r="http://schemas.openxmlformats.org/officeDocument/2006/relationships" id="262" r:id="Rf8d3541001c8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e0482669b441e" /><Relationship Type="http://schemas.openxmlformats.org/officeDocument/2006/relationships/slide" Target="/ppt/slides/slide1.xml" Id="R27514938d9b04b1b" /><Relationship Type="http://schemas.openxmlformats.org/officeDocument/2006/relationships/slide" Target="/ppt/slides/slide2.xml" Id="R81f8f3d5e89c4327" /><Relationship Type="http://schemas.openxmlformats.org/officeDocument/2006/relationships/slide" Target="/ppt/slides/slide3.xml" Id="R1f93f777806f4372" /><Relationship Type="http://schemas.openxmlformats.org/officeDocument/2006/relationships/slide" Target="/ppt/slides/slide4.xml" Id="R4bd8051c57884392" /><Relationship Type="http://schemas.openxmlformats.org/officeDocument/2006/relationships/slide" Target="/ppt/slides/slide5.xml" Id="Rbf8df05f09e54894" /><Relationship Type="http://schemas.openxmlformats.org/officeDocument/2006/relationships/slide" Target="/ppt/slides/slide6.xml" Id="Rcaae66c0c72949e2" /><Relationship Type="http://schemas.openxmlformats.org/officeDocument/2006/relationships/slide" Target="/ppt/slides/slide7.xml" Id="Rf8d3541001c8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0f891cb0a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1e4d4f7af45fb" /><Relationship Type="http://schemas.openxmlformats.org/officeDocument/2006/relationships/theme" Target="/ppt/slideMasters/theme/theme1.xml" Id="R51d8a8378d4946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91e4d4f7af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ef0c64535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8615355fe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085f268b7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e857645dd48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9c486aacc41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d42a9d73046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9356192454b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INVESTERINGSGEORG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TORE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Høgsetvegen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