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6b48f62a0946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8a30b511cd4846"/>
  </p:sldMasterIdLst>
  <p:sldIdLst>
    <p:sldId xmlns:r="http://schemas.openxmlformats.org/officeDocument/2006/relationships" id="256" r:id="Rf7b98c052f9743a6"/>
    <p:sldId xmlns:r="http://schemas.openxmlformats.org/officeDocument/2006/relationships" id="257" r:id="R1384c3e86de541c0"/>
    <p:sldId xmlns:r="http://schemas.openxmlformats.org/officeDocument/2006/relationships" id="258" r:id="Rc24826e308bf46d2"/>
    <p:sldId xmlns:r="http://schemas.openxmlformats.org/officeDocument/2006/relationships" id="259" r:id="R7bb32b35d5274905"/>
    <p:sldId xmlns:r="http://schemas.openxmlformats.org/officeDocument/2006/relationships" id="260" r:id="Rdd37ba2cbd6c4a2e"/>
    <p:sldId xmlns:r="http://schemas.openxmlformats.org/officeDocument/2006/relationships" id="261" r:id="R26955857d9dc4858"/>
    <p:sldId xmlns:r="http://schemas.openxmlformats.org/officeDocument/2006/relationships" id="262" r:id="R385eac4e18474a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a30b511cd4846" /><Relationship Type="http://schemas.openxmlformats.org/officeDocument/2006/relationships/slide" Target="/ppt/slides/slide1.xml" Id="Rf7b98c052f9743a6" /><Relationship Type="http://schemas.openxmlformats.org/officeDocument/2006/relationships/slide" Target="/ppt/slides/slide2.xml" Id="R1384c3e86de541c0" /><Relationship Type="http://schemas.openxmlformats.org/officeDocument/2006/relationships/slide" Target="/ppt/slides/slide3.xml" Id="Rc24826e308bf46d2" /><Relationship Type="http://schemas.openxmlformats.org/officeDocument/2006/relationships/slide" Target="/ppt/slides/slide4.xml" Id="R7bb32b35d5274905" /><Relationship Type="http://schemas.openxmlformats.org/officeDocument/2006/relationships/slide" Target="/ppt/slides/slide5.xml" Id="Rdd37ba2cbd6c4a2e" /><Relationship Type="http://schemas.openxmlformats.org/officeDocument/2006/relationships/slide" Target="/ppt/slides/slide6.xml" Id="R26955857d9dc4858" /><Relationship Type="http://schemas.openxmlformats.org/officeDocument/2006/relationships/slide" Target="/ppt/slides/slide7.xml" Id="R385eac4e18474a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508c4d42c4b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bbc4e128c4028" /><Relationship Type="http://schemas.openxmlformats.org/officeDocument/2006/relationships/theme" Target="/ppt/slideMasters/theme/theme1.xml" Id="R85b0d818fe964d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2bbc4e128c40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1ce36be084e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9cb22e88947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1edc13bac41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0f8266fd24c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6ea3e89424b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7fd104a3d42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e6bee3a4049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HIG INVEST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15 880 692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9 154 763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30 384 464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206 959 676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210 351 685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GIØRTZ EGIL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GIØRTZ HANS JOAKIM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979 553 587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