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5f80d85db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51921190347b7"/>
  </p:sldMasterIdLst>
  <p:sldIdLst>
    <p:sldId xmlns:r="http://schemas.openxmlformats.org/officeDocument/2006/relationships" id="256" r:id="R3638f3ee43ca405b"/>
    <p:sldId xmlns:r="http://schemas.openxmlformats.org/officeDocument/2006/relationships" id="257" r:id="Rcf057af006ff40aa"/>
    <p:sldId xmlns:r="http://schemas.openxmlformats.org/officeDocument/2006/relationships" id="258" r:id="R90b903298dc34b19"/>
    <p:sldId xmlns:r="http://schemas.openxmlformats.org/officeDocument/2006/relationships" id="259" r:id="Rbedf903c6b6344b0"/>
    <p:sldId xmlns:r="http://schemas.openxmlformats.org/officeDocument/2006/relationships" id="260" r:id="R08bfce43fd3c43c1"/>
    <p:sldId xmlns:r="http://schemas.openxmlformats.org/officeDocument/2006/relationships" id="261" r:id="Rb03fba20d103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51921190347b7" /><Relationship Type="http://schemas.openxmlformats.org/officeDocument/2006/relationships/slide" Target="/ppt/slides/slide1.xml" Id="R3638f3ee43ca405b" /><Relationship Type="http://schemas.openxmlformats.org/officeDocument/2006/relationships/slide" Target="/ppt/slides/slide2.xml" Id="Rcf057af006ff40aa" /><Relationship Type="http://schemas.openxmlformats.org/officeDocument/2006/relationships/slide" Target="/ppt/slides/slide3.xml" Id="R90b903298dc34b19" /><Relationship Type="http://schemas.openxmlformats.org/officeDocument/2006/relationships/slide" Target="/ppt/slides/slide4.xml" Id="Rbedf903c6b6344b0" /><Relationship Type="http://schemas.openxmlformats.org/officeDocument/2006/relationships/slide" Target="/ppt/slides/slide5.xml" Id="R08bfce43fd3c43c1" /><Relationship Type="http://schemas.openxmlformats.org/officeDocument/2006/relationships/slide" Target="/ppt/slides/slide6.xml" Id="Rb03fba20d103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4849eb918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a192590204d39" /><Relationship Type="http://schemas.openxmlformats.org/officeDocument/2006/relationships/theme" Target="/ppt/slideMasters/theme/theme1.xml" Id="Ra934916acb59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a19259020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fc5401791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3e38a2e8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224723d0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d35473e5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14ba900f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756085aa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