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63eb19dfaa43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e64f0a70054695"/>
  </p:sldMasterIdLst>
  <p:sldIdLst>
    <p:sldId xmlns:r="http://schemas.openxmlformats.org/officeDocument/2006/relationships" id="256" r:id="Raf51e6eb039d4888"/>
    <p:sldId xmlns:r="http://schemas.openxmlformats.org/officeDocument/2006/relationships" id="257" r:id="R1aa693cf85ce465c"/>
    <p:sldId xmlns:r="http://schemas.openxmlformats.org/officeDocument/2006/relationships" id="258" r:id="R7fb9bbfa9cb64ade"/>
    <p:sldId xmlns:r="http://schemas.openxmlformats.org/officeDocument/2006/relationships" id="259" r:id="R362b5de16eef44d2"/>
    <p:sldId xmlns:r="http://schemas.openxmlformats.org/officeDocument/2006/relationships" id="260" r:id="R0acf631d16f9470d"/>
    <p:sldId xmlns:r="http://schemas.openxmlformats.org/officeDocument/2006/relationships" id="261" r:id="Rcec69c78967f48a0"/>
    <p:sldId xmlns:r="http://schemas.openxmlformats.org/officeDocument/2006/relationships" id="262" r:id="R4e594f06d61f4e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e64f0a70054695" /><Relationship Type="http://schemas.openxmlformats.org/officeDocument/2006/relationships/slide" Target="/ppt/slides/slide1.xml" Id="Raf51e6eb039d4888" /><Relationship Type="http://schemas.openxmlformats.org/officeDocument/2006/relationships/slide" Target="/ppt/slides/slide2.xml" Id="R1aa693cf85ce465c" /><Relationship Type="http://schemas.openxmlformats.org/officeDocument/2006/relationships/slide" Target="/ppt/slides/slide3.xml" Id="R7fb9bbfa9cb64ade" /><Relationship Type="http://schemas.openxmlformats.org/officeDocument/2006/relationships/slide" Target="/ppt/slides/slide4.xml" Id="R362b5de16eef44d2" /><Relationship Type="http://schemas.openxmlformats.org/officeDocument/2006/relationships/slide" Target="/ppt/slides/slide5.xml" Id="R0acf631d16f9470d" /><Relationship Type="http://schemas.openxmlformats.org/officeDocument/2006/relationships/slide" Target="/ppt/slides/slide6.xml" Id="Rcec69c78967f48a0" /><Relationship Type="http://schemas.openxmlformats.org/officeDocument/2006/relationships/slide" Target="/ppt/slides/slide7.xml" Id="R4e594f06d61f4e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952dbc727d4f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fb2e386644630" /><Relationship Type="http://schemas.openxmlformats.org/officeDocument/2006/relationships/theme" Target="/ppt/slideMasters/theme/theme1.xml" Id="Ra2a7a9c5b87b48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1fb2e3866446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51348297e49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778dc66524d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e5c71f32a4f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9468e30454b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c7551158d47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46535c4584b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94250b08b46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CARL ØISTEIN GRUE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 ØISTEIN GRUE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ØISTEIN GRUE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 ØISTEIN GRUE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 ØISTEIN GRUE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 ØISTEIN GRUE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19 340 466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2 446 614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2 765 564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39 431 043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41 341 796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 ØISTEIN GRUE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ØISTEIN GRUE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EGIL GRUE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 ØISTEIN GRUE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Gruevegen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90 01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979 548 532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CARL ØISTEIN GRUE AS</a:t>
            </a:r>
          </a:p>
        </p:txBody>
      </p:sp>
    </p:spTree>
  </p:cSld>
  <p:clrMapOvr>
    <a:masterClrMapping xmlns:a="http://schemas.openxmlformats.org/drawingml/2006/main"/>
  </p:clrMapOvr>
</p:sld>
</file>