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7cb66a2ae2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5c411880a4bd7"/>
  </p:sldMasterIdLst>
  <p:sldIdLst>
    <p:sldId xmlns:r="http://schemas.openxmlformats.org/officeDocument/2006/relationships" id="256" r:id="R738f2eb80feb4e0b"/>
    <p:sldId xmlns:r="http://schemas.openxmlformats.org/officeDocument/2006/relationships" id="257" r:id="Rf06268e7ccec436c"/>
    <p:sldId xmlns:r="http://schemas.openxmlformats.org/officeDocument/2006/relationships" id="258" r:id="Raa55307128484b5e"/>
    <p:sldId xmlns:r="http://schemas.openxmlformats.org/officeDocument/2006/relationships" id="259" r:id="R1ba9bc19457843db"/>
    <p:sldId xmlns:r="http://schemas.openxmlformats.org/officeDocument/2006/relationships" id="260" r:id="R5f8b2de766474d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5c411880a4bd7" /><Relationship Type="http://schemas.openxmlformats.org/officeDocument/2006/relationships/slide" Target="/ppt/slides/slide1.xml" Id="R738f2eb80feb4e0b" /><Relationship Type="http://schemas.openxmlformats.org/officeDocument/2006/relationships/slide" Target="/ppt/slides/slide2.xml" Id="Rf06268e7ccec436c" /><Relationship Type="http://schemas.openxmlformats.org/officeDocument/2006/relationships/slide" Target="/ppt/slides/slide3.xml" Id="Raa55307128484b5e" /><Relationship Type="http://schemas.openxmlformats.org/officeDocument/2006/relationships/slide" Target="/ppt/slides/slide4.xml" Id="R1ba9bc19457843db" /><Relationship Type="http://schemas.openxmlformats.org/officeDocument/2006/relationships/slide" Target="/ppt/slides/slide5.xml" Id="R5f8b2de766474d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bdab9384a4c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3e2d2db3c449a" /><Relationship Type="http://schemas.openxmlformats.org/officeDocument/2006/relationships/theme" Target="/ppt/slideMasters/theme/theme1.xml" Id="R31a4927f65364e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f3e2d2db3c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1e9760c9a47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855648dfa4f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f10ea793e49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d836b08aa4d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b17050f374c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HORDASMIA EIENDOMSELSKAP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HORDASMIA EIENDOMSELSKAP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HORDASMIA EIENDOMSELSKAP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HORDASMIA EIENDOMSELSKAP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HORDASMIA EIENDOMSELSKAP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HORDASMIA EIENDOMSELSKAP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979 523 939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HORDASMIA EIENDOMSELSKAP AS</a:t>
            </a:r>
          </a:p>
        </p:txBody>
      </p:sp>
    </p:spTree>
  </p:cSld>
  <p:clrMapOvr>
    <a:masterClrMapping xmlns:a="http://schemas.openxmlformats.org/drawingml/2006/main"/>
  </p:clrMapOvr>
</p:sld>
</file>