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8d663904f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46656f5e44d8d"/>
  </p:sldMasterIdLst>
  <p:sldIdLst>
    <p:sldId xmlns:r="http://schemas.openxmlformats.org/officeDocument/2006/relationships" id="256" r:id="R079188d5d9fd4da1"/>
    <p:sldId xmlns:r="http://schemas.openxmlformats.org/officeDocument/2006/relationships" id="257" r:id="R9b844a40263649ad"/>
    <p:sldId xmlns:r="http://schemas.openxmlformats.org/officeDocument/2006/relationships" id="258" r:id="R6f22d653c7d84fa5"/>
    <p:sldId xmlns:r="http://schemas.openxmlformats.org/officeDocument/2006/relationships" id="259" r:id="R430b56429fd44f47"/>
    <p:sldId xmlns:r="http://schemas.openxmlformats.org/officeDocument/2006/relationships" id="260" r:id="R591a2600f94c42e4"/>
    <p:sldId xmlns:r="http://schemas.openxmlformats.org/officeDocument/2006/relationships" id="261" r:id="R24dc13ae25bb4718"/>
    <p:sldId xmlns:r="http://schemas.openxmlformats.org/officeDocument/2006/relationships" id="262" r:id="Rd62fdeea54af4e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46656f5e44d8d" /><Relationship Type="http://schemas.openxmlformats.org/officeDocument/2006/relationships/slide" Target="/ppt/slides/slide1.xml" Id="R079188d5d9fd4da1" /><Relationship Type="http://schemas.openxmlformats.org/officeDocument/2006/relationships/slide" Target="/ppt/slides/slide2.xml" Id="R9b844a40263649ad" /><Relationship Type="http://schemas.openxmlformats.org/officeDocument/2006/relationships/slide" Target="/ppt/slides/slide3.xml" Id="R6f22d653c7d84fa5" /><Relationship Type="http://schemas.openxmlformats.org/officeDocument/2006/relationships/slide" Target="/ppt/slides/slide4.xml" Id="R430b56429fd44f47" /><Relationship Type="http://schemas.openxmlformats.org/officeDocument/2006/relationships/slide" Target="/ppt/slides/slide5.xml" Id="R591a2600f94c42e4" /><Relationship Type="http://schemas.openxmlformats.org/officeDocument/2006/relationships/slide" Target="/ppt/slides/slide6.xml" Id="R24dc13ae25bb4718" /><Relationship Type="http://schemas.openxmlformats.org/officeDocument/2006/relationships/slide" Target="/ppt/slides/slide7.xml" Id="Rd62fdeea54af4e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2ddc87c234d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6eb41187248d3" /><Relationship Type="http://schemas.openxmlformats.org/officeDocument/2006/relationships/theme" Target="/ppt/slideMasters/theme/theme1.xml" Id="R2693fe35dfc34d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6eb411872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222c84ccc40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ad0978957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ac094a6c247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6c2c4731644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5bd4e964a41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f13956b6f40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6100e99bc44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LAKSELV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LAKSELV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7 548 003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316 024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2 464 080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ALICE BAKKEVOLD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BERG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46 02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post@regnskaplakselv.no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979 504 713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