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4b4dc03b0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7fcc694d74e38"/>
  </p:sldMasterIdLst>
  <p:sldIdLst>
    <p:sldId xmlns:r="http://schemas.openxmlformats.org/officeDocument/2006/relationships" id="256" r:id="Rdd3c3d95391a434e"/>
    <p:sldId xmlns:r="http://schemas.openxmlformats.org/officeDocument/2006/relationships" id="257" r:id="R81f3015da8c74ad4"/>
    <p:sldId xmlns:r="http://schemas.openxmlformats.org/officeDocument/2006/relationships" id="258" r:id="R3660201892cb439c"/>
    <p:sldId xmlns:r="http://schemas.openxmlformats.org/officeDocument/2006/relationships" id="259" r:id="R2c12cd4341dd4990"/>
    <p:sldId xmlns:r="http://schemas.openxmlformats.org/officeDocument/2006/relationships" id="260" r:id="Rb7207387f8bd4709"/>
    <p:sldId xmlns:r="http://schemas.openxmlformats.org/officeDocument/2006/relationships" id="261" r:id="Rd1ea66df420e4cc9"/>
    <p:sldId xmlns:r="http://schemas.openxmlformats.org/officeDocument/2006/relationships" id="262" r:id="Rd4ef57233d0e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7fcc694d74e38" /><Relationship Type="http://schemas.openxmlformats.org/officeDocument/2006/relationships/slide" Target="/ppt/slides/slide1.xml" Id="Rdd3c3d95391a434e" /><Relationship Type="http://schemas.openxmlformats.org/officeDocument/2006/relationships/slide" Target="/ppt/slides/slide2.xml" Id="R81f3015da8c74ad4" /><Relationship Type="http://schemas.openxmlformats.org/officeDocument/2006/relationships/slide" Target="/ppt/slides/slide3.xml" Id="R3660201892cb439c" /><Relationship Type="http://schemas.openxmlformats.org/officeDocument/2006/relationships/slide" Target="/ppt/slides/slide4.xml" Id="R2c12cd4341dd4990" /><Relationship Type="http://schemas.openxmlformats.org/officeDocument/2006/relationships/slide" Target="/ppt/slides/slide5.xml" Id="Rb7207387f8bd4709" /><Relationship Type="http://schemas.openxmlformats.org/officeDocument/2006/relationships/slide" Target="/ppt/slides/slide6.xml" Id="Rd1ea66df420e4cc9" /><Relationship Type="http://schemas.openxmlformats.org/officeDocument/2006/relationships/slide" Target="/ppt/slides/slide7.xml" Id="Rd4ef57233d0e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f52dbf603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c5376c7ac4d58" /><Relationship Type="http://schemas.openxmlformats.org/officeDocument/2006/relationships/theme" Target="/ppt/slideMasters/theme/theme1.xml" Id="Rf1d6d126d713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c5376c7ac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fd1ee8af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482072ea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d8c78156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76add089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0f14082e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ca704fd7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6ecf4e10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FJORDBRUK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261 139 012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12 703 839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428 720 997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750 988 917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1 869 514 943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